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Relationship Id="rId17" Type="http://schemas.openxmlformats.org/officeDocument/2006/relationships/image" Target="../media/image307.png"/><Relationship Id="rId18" Type="http://schemas.openxmlformats.org/officeDocument/2006/relationships/image" Target="../media/image308.png"/><Relationship Id="rId19" Type="http://schemas.openxmlformats.org/officeDocument/2006/relationships/image" Target="../media/image309.png"/><Relationship Id="rId20" Type="http://schemas.openxmlformats.org/officeDocument/2006/relationships/image" Target="../media/image310.png"/><Relationship Id="rId21" Type="http://schemas.openxmlformats.org/officeDocument/2006/relationships/image" Target="../media/image311.png"/><Relationship Id="rId22" Type="http://schemas.openxmlformats.org/officeDocument/2006/relationships/image" Target="../media/image312.png"/><Relationship Id="rId23" Type="http://schemas.openxmlformats.org/officeDocument/2006/relationships/image" Target="../media/image313.png"/><Relationship Id="rId24" Type="http://schemas.openxmlformats.org/officeDocument/2006/relationships/image" Target="../media/image314.png"/><Relationship Id="rId25" Type="http://schemas.openxmlformats.org/officeDocument/2006/relationships/image" Target="../media/image315.png"/><Relationship Id="rId26" Type="http://schemas.openxmlformats.org/officeDocument/2006/relationships/image" Target="../media/image316.png"/><Relationship Id="rId27" Type="http://schemas.openxmlformats.org/officeDocument/2006/relationships/image" Target="../media/image317.png"/><Relationship Id="rId28" Type="http://schemas.openxmlformats.org/officeDocument/2006/relationships/image" Target="../media/image318.png"/><Relationship Id="rId29" Type="http://schemas.openxmlformats.org/officeDocument/2006/relationships/image" Target="../media/image3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Relationship Id="rId16" Type="http://schemas.openxmlformats.org/officeDocument/2006/relationships/image" Target="../media/image340.png"/><Relationship Id="rId17" Type="http://schemas.openxmlformats.org/officeDocument/2006/relationships/image" Target="../media/image34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Relationship Id="rId9" Type="http://schemas.openxmlformats.org/officeDocument/2006/relationships/image" Target="../media/image355.png"/><Relationship Id="rId10" Type="http://schemas.openxmlformats.org/officeDocument/2006/relationships/image" Target="../media/image356.png"/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361.png"/><Relationship Id="rId16" Type="http://schemas.openxmlformats.org/officeDocument/2006/relationships/image" Target="../media/image362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20" Type="http://schemas.openxmlformats.org/officeDocument/2006/relationships/image" Target="../media/image366.png"/><Relationship Id="rId21" Type="http://schemas.openxmlformats.org/officeDocument/2006/relationships/image" Target="../media/image367.png"/><Relationship Id="rId22" Type="http://schemas.openxmlformats.org/officeDocument/2006/relationships/image" Target="../media/image368.png"/><Relationship Id="rId23" Type="http://schemas.openxmlformats.org/officeDocument/2006/relationships/image" Target="../media/image369.png"/><Relationship Id="rId24" Type="http://schemas.openxmlformats.org/officeDocument/2006/relationships/image" Target="../media/image370.png"/><Relationship Id="rId25" Type="http://schemas.openxmlformats.org/officeDocument/2006/relationships/image" Target="../media/image371.png"/><Relationship Id="rId26" Type="http://schemas.openxmlformats.org/officeDocument/2006/relationships/image" Target="../media/image372.png"/><Relationship Id="rId27" Type="http://schemas.openxmlformats.org/officeDocument/2006/relationships/image" Target="../media/image373.png"/><Relationship Id="rId28" Type="http://schemas.openxmlformats.org/officeDocument/2006/relationships/image" Target="../media/image374.png"/><Relationship Id="rId29" Type="http://schemas.openxmlformats.org/officeDocument/2006/relationships/image" Target="../media/image375.png"/><Relationship Id="rId30" Type="http://schemas.openxmlformats.org/officeDocument/2006/relationships/image" Target="../media/image376.png"/><Relationship Id="rId31" Type="http://schemas.openxmlformats.org/officeDocument/2006/relationships/image" Target="../media/image377.png"/><Relationship Id="rId32" Type="http://schemas.openxmlformats.org/officeDocument/2006/relationships/image" Target="../media/image378.png"/><Relationship Id="rId33" Type="http://schemas.openxmlformats.org/officeDocument/2006/relationships/image" Target="../media/image379.png"/><Relationship Id="rId34" Type="http://schemas.openxmlformats.org/officeDocument/2006/relationships/image" Target="../media/image380.png"/><Relationship Id="rId35" Type="http://schemas.openxmlformats.org/officeDocument/2006/relationships/image" Target="../media/image381.png"/><Relationship Id="rId36" Type="http://schemas.openxmlformats.org/officeDocument/2006/relationships/image" Target="../media/image382.png"/><Relationship Id="rId37" Type="http://schemas.openxmlformats.org/officeDocument/2006/relationships/image" Target="../media/image383.png"/><Relationship Id="rId38" Type="http://schemas.openxmlformats.org/officeDocument/2006/relationships/image" Target="../media/image384.png"/><Relationship Id="rId39" Type="http://schemas.openxmlformats.org/officeDocument/2006/relationships/image" Target="../media/image385.png"/><Relationship Id="rId40" Type="http://schemas.openxmlformats.org/officeDocument/2006/relationships/image" Target="../media/image386.png"/><Relationship Id="rId41" Type="http://schemas.openxmlformats.org/officeDocument/2006/relationships/image" Target="../media/image387.png"/><Relationship Id="rId42" Type="http://schemas.openxmlformats.org/officeDocument/2006/relationships/image" Target="../media/image388.png"/><Relationship Id="rId43" Type="http://schemas.openxmlformats.org/officeDocument/2006/relationships/image" Target="../media/image389.png"/><Relationship Id="rId44" Type="http://schemas.openxmlformats.org/officeDocument/2006/relationships/image" Target="../media/image390.png"/><Relationship Id="rId45" Type="http://schemas.openxmlformats.org/officeDocument/2006/relationships/image" Target="../media/image391.png"/><Relationship Id="rId46" Type="http://schemas.openxmlformats.org/officeDocument/2006/relationships/image" Target="../media/image392.png"/><Relationship Id="rId47" Type="http://schemas.openxmlformats.org/officeDocument/2006/relationships/image" Target="../media/image393.png"/><Relationship Id="rId48" Type="http://schemas.openxmlformats.org/officeDocument/2006/relationships/image" Target="../media/image394.png"/><Relationship Id="rId49" Type="http://schemas.openxmlformats.org/officeDocument/2006/relationships/image" Target="../media/image395.png"/><Relationship Id="rId50" Type="http://schemas.openxmlformats.org/officeDocument/2006/relationships/image" Target="../media/image396.png"/><Relationship Id="rId51" Type="http://schemas.openxmlformats.org/officeDocument/2006/relationships/image" Target="../media/image397.png"/><Relationship Id="rId52" Type="http://schemas.openxmlformats.org/officeDocument/2006/relationships/image" Target="../media/image398.png"/><Relationship Id="rId53" Type="http://schemas.openxmlformats.org/officeDocument/2006/relationships/image" Target="../media/image399.png"/><Relationship Id="rId54" Type="http://schemas.openxmlformats.org/officeDocument/2006/relationships/image" Target="../media/image400.png"/><Relationship Id="rId55" Type="http://schemas.openxmlformats.org/officeDocument/2006/relationships/image" Target="../media/image401.png"/><Relationship Id="rId56" Type="http://schemas.openxmlformats.org/officeDocument/2006/relationships/image" Target="../media/image402.png"/><Relationship Id="rId57" Type="http://schemas.openxmlformats.org/officeDocument/2006/relationships/image" Target="../media/image403.png"/><Relationship Id="rId58" Type="http://schemas.openxmlformats.org/officeDocument/2006/relationships/image" Target="../media/image40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411.png"/><Relationship Id="rId9" Type="http://schemas.openxmlformats.org/officeDocument/2006/relationships/image" Target="../media/image412.png"/><Relationship Id="rId10" Type="http://schemas.openxmlformats.org/officeDocument/2006/relationships/image" Target="../media/image413.png"/><Relationship Id="rId11" Type="http://schemas.openxmlformats.org/officeDocument/2006/relationships/image" Target="../media/image414.png"/><Relationship Id="rId12" Type="http://schemas.openxmlformats.org/officeDocument/2006/relationships/image" Target="../media/image415.png"/><Relationship Id="rId13" Type="http://schemas.openxmlformats.org/officeDocument/2006/relationships/image" Target="../media/image416.png"/><Relationship Id="rId14" Type="http://schemas.openxmlformats.org/officeDocument/2006/relationships/image" Target="../media/image417.png"/><Relationship Id="rId15" Type="http://schemas.openxmlformats.org/officeDocument/2006/relationships/image" Target="../media/image418.png"/><Relationship Id="rId16" Type="http://schemas.openxmlformats.org/officeDocument/2006/relationships/image" Target="../media/image419.png"/><Relationship Id="rId17" Type="http://schemas.openxmlformats.org/officeDocument/2006/relationships/image" Target="../media/image420.png"/><Relationship Id="rId18" Type="http://schemas.openxmlformats.org/officeDocument/2006/relationships/image" Target="../media/image4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Relationship Id="rId9" Type="http://schemas.openxmlformats.org/officeDocument/2006/relationships/image" Target="../media/image429.png"/><Relationship Id="rId10" Type="http://schemas.openxmlformats.org/officeDocument/2006/relationships/image" Target="../media/image430.png"/><Relationship Id="rId11" Type="http://schemas.openxmlformats.org/officeDocument/2006/relationships/image" Target="../media/image431.png"/><Relationship Id="rId12" Type="http://schemas.openxmlformats.org/officeDocument/2006/relationships/image" Target="../media/image432.png"/><Relationship Id="rId13" Type="http://schemas.openxmlformats.org/officeDocument/2006/relationships/image" Target="../media/image433.png"/><Relationship Id="rId14" Type="http://schemas.openxmlformats.org/officeDocument/2006/relationships/image" Target="../media/image434.png"/><Relationship Id="rId15" Type="http://schemas.openxmlformats.org/officeDocument/2006/relationships/image" Target="../media/image435.png"/><Relationship Id="rId16" Type="http://schemas.openxmlformats.org/officeDocument/2006/relationships/image" Target="../media/image436.png"/><Relationship Id="rId17" Type="http://schemas.openxmlformats.org/officeDocument/2006/relationships/image" Target="../media/image437.png"/><Relationship Id="rId18" Type="http://schemas.openxmlformats.org/officeDocument/2006/relationships/image" Target="../media/image438.png"/><Relationship Id="rId19" Type="http://schemas.openxmlformats.org/officeDocument/2006/relationships/image" Target="../media/image43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Relationship Id="rId12" Type="http://schemas.openxmlformats.org/officeDocument/2006/relationships/image" Target="../media/image450.png"/><Relationship Id="rId13" Type="http://schemas.openxmlformats.org/officeDocument/2006/relationships/image" Target="../media/image451.png"/><Relationship Id="rId14" Type="http://schemas.openxmlformats.org/officeDocument/2006/relationships/image" Target="../media/image452.png"/><Relationship Id="rId15" Type="http://schemas.openxmlformats.org/officeDocument/2006/relationships/image" Target="../media/image453.png"/><Relationship Id="rId16" Type="http://schemas.openxmlformats.org/officeDocument/2006/relationships/image" Target="../media/image454.png"/><Relationship Id="rId17" Type="http://schemas.openxmlformats.org/officeDocument/2006/relationships/image" Target="../media/image455.png"/><Relationship Id="rId18" Type="http://schemas.openxmlformats.org/officeDocument/2006/relationships/image" Target="../media/image456.png"/><Relationship Id="rId19" Type="http://schemas.openxmlformats.org/officeDocument/2006/relationships/image" Target="../media/image45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468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473.png"/><Relationship Id="rId18" Type="http://schemas.openxmlformats.org/officeDocument/2006/relationships/image" Target="../media/image474.png"/><Relationship Id="rId19" Type="http://schemas.openxmlformats.org/officeDocument/2006/relationships/image" Target="../media/image47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image" Target="../media/image483.png"/><Relationship Id="rId10" Type="http://schemas.openxmlformats.org/officeDocument/2006/relationships/image" Target="../media/image484.png"/><Relationship Id="rId11" Type="http://schemas.openxmlformats.org/officeDocument/2006/relationships/image" Target="../media/image485.png"/><Relationship Id="rId12" Type="http://schemas.openxmlformats.org/officeDocument/2006/relationships/image" Target="../media/image486.png"/><Relationship Id="rId13" Type="http://schemas.openxmlformats.org/officeDocument/2006/relationships/image" Target="../media/image487.png"/><Relationship Id="rId14" Type="http://schemas.openxmlformats.org/officeDocument/2006/relationships/image" Target="../media/image488.png"/><Relationship Id="rId15" Type="http://schemas.openxmlformats.org/officeDocument/2006/relationships/image" Target="../media/image489.png"/><Relationship Id="rId16" Type="http://schemas.openxmlformats.org/officeDocument/2006/relationships/image" Target="../media/image490.png"/><Relationship Id="rId17" Type="http://schemas.openxmlformats.org/officeDocument/2006/relationships/image" Target="../media/image491.png"/><Relationship Id="rId18" Type="http://schemas.openxmlformats.org/officeDocument/2006/relationships/image" Target="../media/image492.png"/><Relationship Id="rId19" Type="http://schemas.openxmlformats.org/officeDocument/2006/relationships/image" Target="../media/image493.png"/><Relationship Id="rId20" Type="http://schemas.openxmlformats.org/officeDocument/2006/relationships/image" Target="../media/image49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5.png"/><Relationship Id="rId3" Type="http://schemas.openxmlformats.org/officeDocument/2006/relationships/image" Target="../media/image496.png"/><Relationship Id="rId4" Type="http://schemas.openxmlformats.org/officeDocument/2006/relationships/image" Target="../media/image497.png"/><Relationship Id="rId5" Type="http://schemas.openxmlformats.org/officeDocument/2006/relationships/image" Target="../media/image498.png"/><Relationship Id="rId6" Type="http://schemas.openxmlformats.org/officeDocument/2006/relationships/image" Target="../media/image499.png"/><Relationship Id="rId7" Type="http://schemas.openxmlformats.org/officeDocument/2006/relationships/image" Target="../media/image500.png"/><Relationship Id="rId8" Type="http://schemas.openxmlformats.org/officeDocument/2006/relationships/image" Target="../media/image501.png"/><Relationship Id="rId9" Type="http://schemas.openxmlformats.org/officeDocument/2006/relationships/image" Target="../media/image502.png"/><Relationship Id="rId10" Type="http://schemas.openxmlformats.org/officeDocument/2006/relationships/image" Target="../media/image503.png"/><Relationship Id="rId11" Type="http://schemas.openxmlformats.org/officeDocument/2006/relationships/image" Target="../media/image504.png"/><Relationship Id="rId12" Type="http://schemas.openxmlformats.org/officeDocument/2006/relationships/image" Target="../media/image505.png"/><Relationship Id="rId13" Type="http://schemas.openxmlformats.org/officeDocument/2006/relationships/image" Target="../media/image506.png"/><Relationship Id="rId14" Type="http://schemas.openxmlformats.org/officeDocument/2006/relationships/image" Target="../media/image507.png"/><Relationship Id="rId15" Type="http://schemas.openxmlformats.org/officeDocument/2006/relationships/image" Target="../media/image508.png"/><Relationship Id="rId16" Type="http://schemas.openxmlformats.org/officeDocument/2006/relationships/image" Target="../media/image509.png"/><Relationship Id="rId17" Type="http://schemas.openxmlformats.org/officeDocument/2006/relationships/image" Target="../media/image510.png"/><Relationship Id="rId18" Type="http://schemas.openxmlformats.org/officeDocument/2006/relationships/image" Target="../media/image511.png"/><Relationship Id="rId19" Type="http://schemas.openxmlformats.org/officeDocument/2006/relationships/image" Target="../media/image51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3.png"/><Relationship Id="rId3" Type="http://schemas.openxmlformats.org/officeDocument/2006/relationships/image" Target="../media/image514.png"/><Relationship Id="rId4" Type="http://schemas.openxmlformats.org/officeDocument/2006/relationships/image" Target="../media/image515.png"/><Relationship Id="rId5" Type="http://schemas.openxmlformats.org/officeDocument/2006/relationships/image" Target="../media/image516.png"/><Relationship Id="rId6" Type="http://schemas.openxmlformats.org/officeDocument/2006/relationships/image" Target="../media/image517.png"/><Relationship Id="rId7" Type="http://schemas.openxmlformats.org/officeDocument/2006/relationships/image" Target="../media/image518.png"/><Relationship Id="rId8" Type="http://schemas.openxmlformats.org/officeDocument/2006/relationships/image" Target="../media/image519.png"/><Relationship Id="rId9" Type="http://schemas.openxmlformats.org/officeDocument/2006/relationships/image" Target="../media/image520.png"/><Relationship Id="rId10" Type="http://schemas.openxmlformats.org/officeDocument/2006/relationships/image" Target="../media/image521.png"/><Relationship Id="rId11" Type="http://schemas.openxmlformats.org/officeDocument/2006/relationships/image" Target="../media/image522.png"/><Relationship Id="rId12" Type="http://schemas.openxmlformats.org/officeDocument/2006/relationships/image" Target="../media/image523.png"/><Relationship Id="rId13" Type="http://schemas.openxmlformats.org/officeDocument/2006/relationships/image" Target="../media/image524.png"/><Relationship Id="rId14" Type="http://schemas.openxmlformats.org/officeDocument/2006/relationships/image" Target="../media/image525.png"/><Relationship Id="rId15" Type="http://schemas.openxmlformats.org/officeDocument/2006/relationships/image" Target="../media/image526.png"/><Relationship Id="rId16" Type="http://schemas.openxmlformats.org/officeDocument/2006/relationships/image" Target="../media/image527.png"/><Relationship Id="rId17" Type="http://schemas.openxmlformats.org/officeDocument/2006/relationships/image" Target="../media/image528.png"/><Relationship Id="rId18" Type="http://schemas.openxmlformats.org/officeDocument/2006/relationships/image" Target="../media/image52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0.png"/><Relationship Id="rId3" Type="http://schemas.openxmlformats.org/officeDocument/2006/relationships/image" Target="../media/image531.png"/><Relationship Id="rId4" Type="http://schemas.openxmlformats.org/officeDocument/2006/relationships/image" Target="../media/image532.png"/><Relationship Id="rId5" Type="http://schemas.openxmlformats.org/officeDocument/2006/relationships/image" Target="../media/image533.png"/><Relationship Id="rId6" Type="http://schemas.openxmlformats.org/officeDocument/2006/relationships/image" Target="../media/image534.png"/><Relationship Id="rId7" Type="http://schemas.openxmlformats.org/officeDocument/2006/relationships/image" Target="../media/image535.png"/><Relationship Id="rId8" Type="http://schemas.openxmlformats.org/officeDocument/2006/relationships/image" Target="../media/image536.png"/><Relationship Id="rId9" Type="http://schemas.openxmlformats.org/officeDocument/2006/relationships/image" Target="../media/image537.png"/><Relationship Id="rId10" Type="http://schemas.openxmlformats.org/officeDocument/2006/relationships/image" Target="../media/image538.png"/><Relationship Id="rId11" Type="http://schemas.openxmlformats.org/officeDocument/2006/relationships/image" Target="../media/image539.png"/><Relationship Id="rId12" Type="http://schemas.openxmlformats.org/officeDocument/2006/relationships/image" Target="../media/image540.png"/><Relationship Id="rId13" Type="http://schemas.openxmlformats.org/officeDocument/2006/relationships/image" Target="../media/image541.png"/><Relationship Id="rId14" Type="http://schemas.openxmlformats.org/officeDocument/2006/relationships/image" Target="../media/image542.png"/><Relationship Id="rId15" Type="http://schemas.openxmlformats.org/officeDocument/2006/relationships/image" Target="../media/image543.png"/><Relationship Id="rId16" Type="http://schemas.openxmlformats.org/officeDocument/2006/relationships/image" Target="../media/image544.png"/><Relationship Id="rId17" Type="http://schemas.openxmlformats.org/officeDocument/2006/relationships/image" Target="../media/image54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6.png"/><Relationship Id="rId3" Type="http://schemas.openxmlformats.org/officeDocument/2006/relationships/image" Target="../media/image54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pn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58.png"/><Relationship Id="rId15" Type="http://schemas.openxmlformats.org/officeDocument/2006/relationships/image" Target="../media/image559.png"/><Relationship Id="rId16" Type="http://schemas.openxmlformats.org/officeDocument/2006/relationships/image" Target="../media/image560.png"/><Relationship Id="rId17" Type="http://schemas.openxmlformats.org/officeDocument/2006/relationships/image" Target="../media/image561.png"/><Relationship Id="rId18" Type="http://schemas.openxmlformats.org/officeDocument/2006/relationships/image" Target="../media/image56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3.png"/><Relationship Id="rId3" Type="http://schemas.openxmlformats.org/officeDocument/2006/relationships/image" Target="../media/image564.png"/><Relationship Id="rId4" Type="http://schemas.openxmlformats.org/officeDocument/2006/relationships/image" Target="../media/image565.png"/><Relationship Id="rId5" Type="http://schemas.openxmlformats.org/officeDocument/2006/relationships/image" Target="../media/image566.png"/><Relationship Id="rId6" Type="http://schemas.openxmlformats.org/officeDocument/2006/relationships/image" Target="../media/image567.png"/><Relationship Id="rId7" Type="http://schemas.openxmlformats.org/officeDocument/2006/relationships/image" Target="../media/image568.png"/><Relationship Id="rId8" Type="http://schemas.openxmlformats.org/officeDocument/2006/relationships/image" Target="../media/image569.png"/><Relationship Id="rId9" Type="http://schemas.openxmlformats.org/officeDocument/2006/relationships/image" Target="../media/image570.png"/><Relationship Id="rId10" Type="http://schemas.openxmlformats.org/officeDocument/2006/relationships/image" Target="../media/image571.png"/><Relationship Id="rId11" Type="http://schemas.openxmlformats.org/officeDocument/2006/relationships/image" Target="../media/image572.png"/><Relationship Id="rId12" Type="http://schemas.openxmlformats.org/officeDocument/2006/relationships/image" Target="../media/image573.png"/><Relationship Id="rId13" Type="http://schemas.openxmlformats.org/officeDocument/2006/relationships/image" Target="../media/image574.png"/><Relationship Id="rId14" Type="http://schemas.openxmlformats.org/officeDocument/2006/relationships/image" Target="../media/image575.png"/><Relationship Id="rId15" Type="http://schemas.openxmlformats.org/officeDocument/2006/relationships/image" Target="../media/image576.png"/><Relationship Id="rId16" Type="http://schemas.openxmlformats.org/officeDocument/2006/relationships/image" Target="../media/image577.png"/><Relationship Id="rId17" Type="http://schemas.openxmlformats.org/officeDocument/2006/relationships/image" Target="../media/image578.png"/><Relationship Id="rId18" Type="http://schemas.openxmlformats.org/officeDocument/2006/relationships/image" Target="../media/image579.png"/><Relationship Id="rId19" Type="http://schemas.openxmlformats.org/officeDocument/2006/relationships/image" Target="../media/image58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1.png"/><Relationship Id="rId3" Type="http://schemas.openxmlformats.org/officeDocument/2006/relationships/image" Target="../media/image582.png"/><Relationship Id="rId4" Type="http://schemas.openxmlformats.org/officeDocument/2006/relationships/image" Target="../media/image583.png"/><Relationship Id="rId5" Type="http://schemas.openxmlformats.org/officeDocument/2006/relationships/image" Target="../media/image584.png"/><Relationship Id="rId6" Type="http://schemas.openxmlformats.org/officeDocument/2006/relationships/image" Target="../media/image585.png"/><Relationship Id="rId7" Type="http://schemas.openxmlformats.org/officeDocument/2006/relationships/image" Target="../media/image586.png"/><Relationship Id="rId8" Type="http://schemas.openxmlformats.org/officeDocument/2006/relationships/image" Target="../media/image587.png"/><Relationship Id="rId9" Type="http://schemas.openxmlformats.org/officeDocument/2006/relationships/image" Target="../media/image588.png"/><Relationship Id="rId10" Type="http://schemas.openxmlformats.org/officeDocument/2006/relationships/image" Target="../media/image589.png"/><Relationship Id="rId11" Type="http://schemas.openxmlformats.org/officeDocument/2006/relationships/image" Target="../media/image590.png"/><Relationship Id="rId12" Type="http://schemas.openxmlformats.org/officeDocument/2006/relationships/image" Target="../media/image591.png"/><Relationship Id="rId13" Type="http://schemas.openxmlformats.org/officeDocument/2006/relationships/image" Target="../media/image592.png"/><Relationship Id="rId14" Type="http://schemas.openxmlformats.org/officeDocument/2006/relationships/image" Target="../media/image593.png"/><Relationship Id="rId15" Type="http://schemas.openxmlformats.org/officeDocument/2006/relationships/image" Target="../media/image594.png"/><Relationship Id="rId16" Type="http://schemas.openxmlformats.org/officeDocument/2006/relationships/image" Target="../media/image595.png"/><Relationship Id="rId17" Type="http://schemas.openxmlformats.org/officeDocument/2006/relationships/image" Target="../media/image596.png"/><Relationship Id="rId18" Type="http://schemas.openxmlformats.org/officeDocument/2006/relationships/image" Target="../media/image59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8.png"/><Relationship Id="rId3" Type="http://schemas.openxmlformats.org/officeDocument/2006/relationships/image" Target="../media/image599.png"/><Relationship Id="rId4" Type="http://schemas.openxmlformats.org/officeDocument/2006/relationships/image" Target="../media/image600.png"/><Relationship Id="rId5" Type="http://schemas.openxmlformats.org/officeDocument/2006/relationships/image" Target="../media/image601.png"/><Relationship Id="rId6" Type="http://schemas.openxmlformats.org/officeDocument/2006/relationships/image" Target="../media/image602.png"/><Relationship Id="rId7" Type="http://schemas.openxmlformats.org/officeDocument/2006/relationships/image" Target="../media/image603.png"/><Relationship Id="rId8" Type="http://schemas.openxmlformats.org/officeDocument/2006/relationships/image" Target="../media/image604.png"/><Relationship Id="rId9" Type="http://schemas.openxmlformats.org/officeDocument/2006/relationships/image" Target="../media/image605.png"/><Relationship Id="rId10" Type="http://schemas.openxmlformats.org/officeDocument/2006/relationships/image" Target="../media/image606.png"/><Relationship Id="rId11" Type="http://schemas.openxmlformats.org/officeDocument/2006/relationships/image" Target="../media/image607.png"/><Relationship Id="rId12" Type="http://schemas.openxmlformats.org/officeDocument/2006/relationships/image" Target="../media/image608.png"/><Relationship Id="rId13" Type="http://schemas.openxmlformats.org/officeDocument/2006/relationships/image" Target="../media/image609.png"/><Relationship Id="rId14" Type="http://schemas.openxmlformats.org/officeDocument/2006/relationships/image" Target="../media/image610.png"/><Relationship Id="rId15" Type="http://schemas.openxmlformats.org/officeDocument/2006/relationships/image" Target="../media/image611.png"/><Relationship Id="rId16" Type="http://schemas.openxmlformats.org/officeDocument/2006/relationships/image" Target="../media/image612.png"/><Relationship Id="rId17" Type="http://schemas.openxmlformats.org/officeDocument/2006/relationships/image" Target="../media/image613.png"/><Relationship Id="rId18" Type="http://schemas.openxmlformats.org/officeDocument/2006/relationships/image" Target="../media/image614.png"/><Relationship Id="rId19" Type="http://schemas.openxmlformats.org/officeDocument/2006/relationships/image" Target="../media/image61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6.png"/><Relationship Id="rId3" Type="http://schemas.openxmlformats.org/officeDocument/2006/relationships/image" Target="../media/image617.png"/><Relationship Id="rId4" Type="http://schemas.openxmlformats.org/officeDocument/2006/relationships/image" Target="../media/image618.png"/><Relationship Id="rId5" Type="http://schemas.openxmlformats.org/officeDocument/2006/relationships/image" Target="../media/image619.png"/><Relationship Id="rId6" Type="http://schemas.openxmlformats.org/officeDocument/2006/relationships/image" Target="../media/image620.png"/><Relationship Id="rId7" Type="http://schemas.openxmlformats.org/officeDocument/2006/relationships/image" Target="../media/image621.png"/><Relationship Id="rId8" Type="http://schemas.openxmlformats.org/officeDocument/2006/relationships/image" Target="../media/image622.png"/><Relationship Id="rId9" Type="http://schemas.openxmlformats.org/officeDocument/2006/relationships/image" Target="../media/image623.png"/><Relationship Id="rId10" Type="http://schemas.openxmlformats.org/officeDocument/2006/relationships/image" Target="../media/image624.png"/><Relationship Id="rId11" Type="http://schemas.openxmlformats.org/officeDocument/2006/relationships/image" Target="../media/image625.png"/><Relationship Id="rId12" Type="http://schemas.openxmlformats.org/officeDocument/2006/relationships/image" Target="../media/image626.png"/><Relationship Id="rId13" Type="http://schemas.openxmlformats.org/officeDocument/2006/relationships/image" Target="../media/image627.png"/><Relationship Id="rId14" Type="http://schemas.openxmlformats.org/officeDocument/2006/relationships/image" Target="../media/image628.png"/><Relationship Id="rId15" Type="http://schemas.openxmlformats.org/officeDocument/2006/relationships/image" Target="../media/image629.png"/><Relationship Id="rId16" Type="http://schemas.openxmlformats.org/officeDocument/2006/relationships/image" Target="../media/image63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1.png"/><Relationship Id="rId3" Type="http://schemas.openxmlformats.org/officeDocument/2006/relationships/image" Target="../media/image632.png"/><Relationship Id="rId4" Type="http://schemas.openxmlformats.org/officeDocument/2006/relationships/image" Target="../media/image633.png"/><Relationship Id="rId5" Type="http://schemas.openxmlformats.org/officeDocument/2006/relationships/image" Target="../media/image634.png"/><Relationship Id="rId6" Type="http://schemas.openxmlformats.org/officeDocument/2006/relationships/image" Target="../media/image635.png"/><Relationship Id="rId7" Type="http://schemas.openxmlformats.org/officeDocument/2006/relationships/image" Target="../media/image636.png"/><Relationship Id="rId8" Type="http://schemas.openxmlformats.org/officeDocument/2006/relationships/image" Target="../media/image637.png"/><Relationship Id="rId9" Type="http://schemas.openxmlformats.org/officeDocument/2006/relationships/image" Target="../media/image638.png"/><Relationship Id="rId10" Type="http://schemas.openxmlformats.org/officeDocument/2006/relationships/image" Target="../media/image639.png"/><Relationship Id="rId11" Type="http://schemas.openxmlformats.org/officeDocument/2006/relationships/image" Target="../media/image640.png"/><Relationship Id="rId12" Type="http://schemas.openxmlformats.org/officeDocument/2006/relationships/image" Target="../media/image641.png"/><Relationship Id="rId13" Type="http://schemas.openxmlformats.org/officeDocument/2006/relationships/image" Target="../media/image642.png"/><Relationship Id="rId14" Type="http://schemas.openxmlformats.org/officeDocument/2006/relationships/image" Target="../media/image643.png"/><Relationship Id="rId15" Type="http://schemas.openxmlformats.org/officeDocument/2006/relationships/image" Target="../media/image644.png"/><Relationship Id="rId16" Type="http://schemas.openxmlformats.org/officeDocument/2006/relationships/image" Target="../media/image645.png"/><Relationship Id="rId17" Type="http://schemas.openxmlformats.org/officeDocument/2006/relationships/image" Target="../media/image64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7.png"/><Relationship Id="rId3" Type="http://schemas.openxmlformats.org/officeDocument/2006/relationships/image" Target="../media/image648.png"/><Relationship Id="rId4" Type="http://schemas.openxmlformats.org/officeDocument/2006/relationships/image" Target="../media/image649.png"/><Relationship Id="rId5" Type="http://schemas.openxmlformats.org/officeDocument/2006/relationships/image" Target="../media/image650.png"/><Relationship Id="rId6" Type="http://schemas.openxmlformats.org/officeDocument/2006/relationships/image" Target="../media/image651.png"/><Relationship Id="rId7" Type="http://schemas.openxmlformats.org/officeDocument/2006/relationships/image" Target="../media/image65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3.png"/><Relationship Id="rId3" Type="http://schemas.openxmlformats.org/officeDocument/2006/relationships/image" Target="../media/image654.png"/><Relationship Id="rId4" Type="http://schemas.openxmlformats.org/officeDocument/2006/relationships/image" Target="../media/image655.png"/><Relationship Id="rId5" Type="http://schemas.openxmlformats.org/officeDocument/2006/relationships/image" Target="../media/image656.png"/><Relationship Id="rId6" Type="http://schemas.openxmlformats.org/officeDocument/2006/relationships/image" Target="../media/image657.png"/><Relationship Id="rId7" Type="http://schemas.openxmlformats.org/officeDocument/2006/relationships/image" Target="../media/image658.png"/><Relationship Id="rId8" Type="http://schemas.openxmlformats.org/officeDocument/2006/relationships/image" Target="../media/image659.png"/><Relationship Id="rId9" Type="http://schemas.openxmlformats.org/officeDocument/2006/relationships/image" Target="../media/image660.png"/><Relationship Id="rId10" Type="http://schemas.openxmlformats.org/officeDocument/2006/relationships/image" Target="../media/image661.png"/><Relationship Id="rId11" Type="http://schemas.openxmlformats.org/officeDocument/2006/relationships/image" Target="../media/image662.png"/><Relationship Id="rId12" Type="http://schemas.openxmlformats.org/officeDocument/2006/relationships/image" Target="../media/image663.png"/><Relationship Id="rId13" Type="http://schemas.openxmlformats.org/officeDocument/2006/relationships/image" Target="../media/image664.png"/><Relationship Id="rId14" Type="http://schemas.openxmlformats.org/officeDocument/2006/relationships/image" Target="../media/image665.png"/><Relationship Id="rId15" Type="http://schemas.openxmlformats.org/officeDocument/2006/relationships/image" Target="../media/image666.png"/><Relationship Id="rId16" Type="http://schemas.openxmlformats.org/officeDocument/2006/relationships/image" Target="../media/image667.png"/><Relationship Id="rId17" Type="http://schemas.openxmlformats.org/officeDocument/2006/relationships/image" Target="../media/image66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9.png"/><Relationship Id="rId3" Type="http://schemas.openxmlformats.org/officeDocument/2006/relationships/image" Target="../media/image670.png"/><Relationship Id="rId4" Type="http://schemas.openxmlformats.org/officeDocument/2006/relationships/image" Target="../media/image671.png"/><Relationship Id="rId5" Type="http://schemas.openxmlformats.org/officeDocument/2006/relationships/image" Target="../media/image672.png"/><Relationship Id="rId6" Type="http://schemas.openxmlformats.org/officeDocument/2006/relationships/image" Target="../media/image673.png"/><Relationship Id="rId7" Type="http://schemas.openxmlformats.org/officeDocument/2006/relationships/image" Target="../media/image674.png"/><Relationship Id="rId8" Type="http://schemas.openxmlformats.org/officeDocument/2006/relationships/image" Target="../media/image67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6.png"/><Relationship Id="rId3" Type="http://schemas.openxmlformats.org/officeDocument/2006/relationships/image" Target="../media/image677.png"/><Relationship Id="rId4" Type="http://schemas.openxmlformats.org/officeDocument/2006/relationships/image" Target="../media/image678.png"/><Relationship Id="rId5" Type="http://schemas.openxmlformats.org/officeDocument/2006/relationships/image" Target="../media/image679.png"/><Relationship Id="rId6" Type="http://schemas.openxmlformats.org/officeDocument/2006/relationships/image" Target="../media/image680.png"/><Relationship Id="rId7" Type="http://schemas.openxmlformats.org/officeDocument/2006/relationships/image" Target="../media/image681.png"/><Relationship Id="rId8" Type="http://schemas.openxmlformats.org/officeDocument/2006/relationships/image" Target="../media/image682.png"/><Relationship Id="rId9" Type="http://schemas.openxmlformats.org/officeDocument/2006/relationships/image" Target="../media/image683.png"/><Relationship Id="rId10" Type="http://schemas.openxmlformats.org/officeDocument/2006/relationships/image" Target="../media/image684.png"/><Relationship Id="rId11" Type="http://schemas.openxmlformats.org/officeDocument/2006/relationships/image" Target="../media/image685.png"/><Relationship Id="rId12" Type="http://schemas.openxmlformats.org/officeDocument/2006/relationships/image" Target="../media/image686.png"/><Relationship Id="rId13" Type="http://schemas.openxmlformats.org/officeDocument/2006/relationships/image" Target="../media/image687.png"/><Relationship Id="rId14" Type="http://schemas.openxmlformats.org/officeDocument/2006/relationships/image" Target="../media/image688.png"/><Relationship Id="rId15" Type="http://schemas.openxmlformats.org/officeDocument/2006/relationships/image" Target="../media/image689.png"/><Relationship Id="rId16" Type="http://schemas.openxmlformats.org/officeDocument/2006/relationships/image" Target="../media/image69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1.png"/><Relationship Id="rId3" Type="http://schemas.openxmlformats.org/officeDocument/2006/relationships/image" Target="../media/image692.png"/><Relationship Id="rId4" Type="http://schemas.openxmlformats.org/officeDocument/2006/relationships/image" Target="../media/image693.png"/><Relationship Id="rId5" Type="http://schemas.openxmlformats.org/officeDocument/2006/relationships/image" Target="../media/image694.png"/><Relationship Id="rId6" Type="http://schemas.openxmlformats.org/officeDocument/2006/relationships/image" Target="../media/image695.png"/><Relationship Id="rId7" Type="http://schemas.openxmlformats.org/officeDocument/2006/relationships/image" Target="../media/image696.png"/><Relationship Id="rId8" Type="http://schemas.openxmlformats.org/officeDocument/2006/relationships/image" Target="../media/image697.png"/><Relationship Id="rId9" Type="http://schemas.openxmlformats.org/officeDocument/2006/relationships/image" Target="../media/image69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9.png"/><Relationship Id="rId3" Type="http://schemas.openxmlformats.org/officeDocument/2006/relationships/image" Target="../media/image700.png"/><Relationship Id="rId4" Type="http://schemas.openxmlformats.org/officeDocument/2006/relationships/image" Target="../media/image701.png"/><Relationship Id="rId5" Type="http://schemas.openxmlformats.org/officeDocument/2006/relationships/image" Target="../media/image702.png"/><Relationship Id="rId6" Type="http://schemas.openxmlformats.org/officeDocument/2006/relationships/image" Target="../media/image703.png"/><Relationship Id="rId7" Type="http://schemas.openxmlformats.org/officeDocument/2006/relationships/image" Target="../media/image704.png"/><Relationship Id="rId8" Type="http://schemas.openxmlformats.org/officeDocument/2006/relationships/image" Target="../media/image705.png"/><Relationship Id="rId9" Type="http://schemas.openxmlformats.org/officeDocument/2006/relationships/image" Target="../media/image706.png"/><Relationship Id="rId10" Type="http://schemas.openxmlformats.org/officeDocument/2006/relationships/image" Target="../media/image707.png"/><Relationship Id="rId11" Type="http://schemas.openxmlformats.org/officeDocument/2006/relationships/image" Target="../media/image708.png"/><Relationship Id="rId12" Type="http://schemas.openxmlformats.org/officeDocument/2006/relationships/image" Target="../media/image70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79.png"/><Relationship Id="rId24" Type="http://schemas.openxmlformats.org/officeDocument/2006/relationships/image" Target="../media/image80.png"/><Relationship Id="rId25" Type="http://schemas.openxmlformats.org/officeDocument/2006/relationships/image" Target="../media/image81.png"/><Relationship Id="rId26" Type="http://schemas.openxmlformats.org/officeDocument/2006/relationships/image" Target="../media/image82.png"/><Relationship Id="rId27" Type="http://schemas.openxmlformats.org/officeDocument/2006/relationships/image" Target="../media/image8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Relationship Id="rId26" Type="http://schemas.openxmlformats.org/officeDocument/2006/relationships/image" Target="../media/image108.png"/><Relationship Id="rId27" Type="http://schemas.openxmlformats.org/officeDocument/2006/relationships/image" Target="../media/image109.png"/><Relationship Id="rId28" Type="http://schemas.openxmlformats.org/officeDocument/2006/relationships/image" Target="../media/image110.png"/><Relationship Id="rId29" Type="http://schemas.openxmlformats.org/officeDocument/2006/relationships/image" Target="../media/image111.png"/><Relationship Id="rId30" Type="http://schemas.openxmlformats.org/officeDocument/2006/relationships/image" Target="../media/image112.png"/><Relationship Id="rId31" Type="http://schemas.openxmlformats.org/officeDocument/2006/relationships/image" Target="../media/image113.png"/><Relationship Id="rId32" Type="http://schemas.openxmlformats.org/officeDocument/2006/relationships/image" Target="../media/image114.png"/><Relationship Id="rId33" Type="http://schemas.openxmlformats.org/officeDocument/2006/relationships/image" Target="../media/image115.png"/><Relationship Id="rId34" Type="http://schemas.openxmlformats.org/officeDocument/2006/relationships/image" Target="../media/image11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Relationship Id="rId20" Type="http://schemas.openxmlformats.org/officeDocument/2006/relationships/image" Target="../media/image135.png"/><Relationship Id="rId21" Type="http://schemas.openxmlformats.org/officeDocument/2006/relationships/image" Target="../media/image136.png"/><Relationship Id="rId22" Type="http://schemas.openxmlformats.org/officeDocument/2006/relationships/image" Target="../media/image137.png"/><Relationship Id="rId23" Type="http://schemas.openxmlformats.org/officeDocument/2006/relationships/image" Target="../media/image138.png"/><Relationship Id="rId24" Type="http://schemas.openxmlformats.org/officeDocument/2006/relationships/image" Target="../media/image139.png"/><Relationship Id="rId25" Type="http://schemas.openxmlformats.org/officeDocument/2006/relationships/image" Target="../media/image140.png"/><Relationship Id="rId26" Type="http://schemas.openxmlformats.org/officeDocument/2006/relationships/image" Target="../media/image141.png"/><Relationship Id="rId27" Type="http://schemas.openxmlformats.org/officeDocument/2006/relationships/image" Target="../media/image142.png"/><Relationship Id="rId28" Type="http://schemas.openxmlformats.org/officeDocument/2006/relationships/image" Target="../media/image143.png"/><Relationship Id="rId29" Type="http://schemas.openxmlformats.org/officeDocument/2006/relationships/image" Target="../media/image144.png"/><Relationship Id="rId30" Type="http://schemas.openxmlformats.org/officeDocument/2006/relationships/image" Target="../media/image145.png"/><Relationship Id="rId31" Type="http://schemas.openxmlformats.org/officeDocument/2006/relationships/image" Target="../media/image146.png"/><Relationship Id="rId32" Type="http://schemas.openxmlformats.org/officeDocument/2006/relationships/image" Target="../media/image147.png"/><Relationship Id="rId33" Type="http://schemas.openxmlformats.org/officeDocument/2006/relationships/image" Target="../media/image148.png"/><Relationship Id="rId34" Type="http://schemas.openxmlformats.org/officeDocument/2006/relationships/image" Target="../media/image149.png"/><Relationship Id="rId35" Type="http://schemas.openxmlformats.org/officeDocument/2006/relationships/image" Target="../media/image150.png"/><Relationship Id="rId36" Type="http://schemas.openxmlformats.org/officeDocument/2006/relationships/image" Target="../media/image151.png"/><Relationship Id="rId37" Type="http://schemas.openxmlformats.org/officeDocument/2006/relationships/image" Target="../media/image152.png"/><Relationship Id="rId38" Type="http://schemas.openxmlformats.org/officeDocument/2006/relationships/image" Target="../media/image153.png"/><Relationship Id="rId39" Type="http://schemas.openxmlformats.org/officeDocument/2006/relationships/image" Target="../media/image154.png"/><Relationship Id="rId40" Type="http://schemas.openxmlformats.org/officeDocument/2006/relationships/image" Target="../media/image155.png"/><Relationship Id="rId41" Type="http://schemas.openxmlformats.org/officeDocument/2006/relationships/image" Target="../media/image156.png"/><Relationship Id="rId42" Type="http://schemas.openxmlformats.org/officeDocument/2006/relationships/image" Target="../media/image157.png"/><Relationship Id="rId43" Type="http://schemas.openxmlformats.org/officeDocument/2006/relationships/image" Target="../media/image158.png"/><Relationship Id="rId44" Type="http://schemas.openxmlformats.org/officeDocument/2006/relationships/image" Target="../media/image159.png"/><Relationship Id="rId45" Type="http://schemas.openxmlformats.org/officeDocument/2006/relationships/image" Target="../media/image160.png"/><Relationship Id="rId46" Type="http://schemas.openxmlformats.org/officeDocument/2006/relationships/image" Target="../media/image16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Relationship Id="rId24" Type="http://schemas.openxmlformats.org/officeDocument/2006/relationships/image" Target="../media/image184.png"/><Relationship Id="rId25" Type="http://schemas.openxmlformats.org/officeDocument/2006/relationships/image" Target="../media/image185.png"/><Relationship Id="rId26" Type="http://schemas.openxmlformats.org/officeDocument/2006/relationships/image" Target="../media/image186.png"/><Relationship Id="rId27" Type="http://schemas.openxmlformats.org/officeDocument/2006/relationships/image" Target="../media/image187.png"/><Relationship Id="rId28" Type="http://schemas.openxmlformats.org/officeDocument/2006/relationships/image" Target="../media/image188.png"/><Relationship Id="rId29" Type="http://schemas.openxmlformats.org/officeDocument/2006/relationships/image" Target="../media/image189.png"/><Relationship Id="rId30" Type="http://schemas.openxmlformats.org/officeDocument/2006/relationships/image" Target="../media/image190.png"/><Relationship Id="rId31" Type="http://schemas.openxmlformats.org/officeDocument/2006/relationships/image" Target="../media/image191.png"/><Relationship Id="rId32" Type="http://schemas.openxmlformats.org/officeDocument/2006/relationships/image" Target="../media/image192.png"/><Relationship Id="rId33" Type="http://schemas.openxmlformats.org/officeDocument/2006/relationships/image" Target="../media/image193.png"/><Relationship Id="rId34" Type="http://schemas.openxmlformats.org/officeDocument/2006/relationships/image" Target="../media/image194.png"/><Relationship Id="rId35" Type="http://schemas.openxmlformats.org/officeDocument/2006/relationships/image" Target="../media/image195.png"/><Relationship Id="rId36" Type="http://schemas.openxmlformats.org/officeDocument/2006/relationships/image" Target="../media/image196.png"/><Relationship Id="rId37" Type="http://schemas.openxmlformats.org/officeDocument/2006/relationships/image" Target="../media/image197.png"/><Relationship Id="rId38" Type="http://schemas.openxmlformats.org/officeDocument/2006/relationships/image" Target="../media/image198.png"/><Relationship Id="rId39" Type="http://schemas.openxmlformats.org/officeDocument/2006/relationships/image" Target="../media/image199.png"/><Relationship Id="rId40" Type="http://schemas.openxmlformats.org/officeDocument/2006/relationships/image" Target="../media/image200.png"/><Relationship Id="rId41" Type="http://schemas.openxmlformats.org/officeDocument/2006/relationships/image" Target="../media/image201.png"/><Relationship Id="rId42" Type="http://schemas.openxmlformats.org/officeDocument/2006/relationships/image" Target="../media/image202.png"/><Relationship Id="rId43" Type="http://schemas.openxmlformats.org/officeDocument/2006/relationships/image" Target="../media/image203.png"/><Relationship Id="rId44" Type="http://schemas.openxmlformats.org/officeDocument/2006/relationships/image" Target="../media/image204.png"/><Relationship Id="rId45" Type="http://schemas.openxmlformats.org/officeDocument/2006/relationships/image" Target="../media/image205.png"/><Relationship Id="rId46" Type="http://schemas.openxmlformats.org/officeDocument/2006/relationships/image" Target="../media/image206.png"/><Relationship Id="rId47" Type="http://schemas.openxmlformats.org/officeDocument/2006/relationships/image" Target="../media/image207.png"/><Relationship Id="rId48" Type="http://schemas.openxmlformats.org/officeDocument/2006/relationships/image" Target="../media/image208.png"/><Relationship Id="rId49" Type="http://schemas.openxmlformats.org/officeDocument/2006/relationships/image" Target="../media/image209.png"/><Relationship Id="rId50" Type="http://schemas.openxmlformats.org/officeDocument/2006/relationships/image" Target="../media/image210.png"/><Relationship Id="rId51" Type="http://schemas.openxmlformats.org/officeDocument/2006/relationships/image" Target="../media/image211.png"/><Relationship Id="rId52" Type="http://schemas.openxmlformats.org/officeDocument/2006/relationships/image" Target="../media/image212.png"/><Relationship Id="rId53" Type="http://schemas.openxmlformats.org/officeDocument/2006/relationships/image" Target="../media/image213.png"/><Relationship Id="rId54" Type="http://schemas.openxmlformats.org/officeDocument/2006/relationships/image" Target="../media/image214.png"/><Relationship Id="rId55" Type="http://schemas.openxmlformats.org/officeDocument/2006/relationships/image" Target="../media/image215.png"/><Relationship Id="rId56" Type="http://schemas.openxmlformats.org/officeDocument/2006/relationships/image" Target="../media/image216.png"/><Relationship Id="rId57" Type="http://schemas.openxmlformats.org/officeDocument/2006/relationships/image" Target="../media/image217.png"/><Relationship Id="rId58" Type="http://schemas.openxmlformats.org/officeDocument/2006/relationships/image" Target="../media/image218.png"/><Relationship Id="rId59" Type="http://schemas.openxmlformats.org/officeDocument/2006/relationships/image" Target="../media/image219.png"/><Relationship Id="rId60" Type="http://schemas.openxmlformats.org/officeDocument/2006/relationships/image" Target="../media/image220.png"/><Relationship Id="rId61" Type="http://schemas.openxmlformats.org/officeDocument/2006/relationships/image" Target="../media/image221.png"/><Relationship Id="rId62" Type="http://schemas.openxmlformats.org/officeDocument/2006/relationships/image" Target="../media/image222.png"/><Relationship Id="rId63" Type="http://schemas.openxmlformats.org/officeDocument/2006/relationships/image" Target="../media/image223.png"/><Relationship Id="rId64" Type="http://schemas.openxmlformats.org/officeDocument/2006/relationships/image" Target="../media/image224.png"/><Relationship Id="rId65" Type="http://schemas.openxmlformats.org/officeDocument/2006/relationships/image" Target="../media/image225.png"/><Relationship Id="rId66" Type="http://schemas.openxmlformats.org/officeDocument/2006/relationships/image" Target="../media/image226.png"/><Relationship Id="rId67" Type="http://schemas.openxmlformats.org/officeDocument/2006/relationships/image" Target="../media/image227.png"/><Relationship Id="rId68" Type="http://schemas.openxmlformats.org/officeDocument/2006/relationships/image" Target="../media/image228.png"/><Relationship Id="rId69" Type="http://schemas.openxmlformats.org/officeDocument/2006/relationships/image" Target="../media/image229.png"/><Relationship Id="rId70" Type="http://schemas.openxmlformats.org/officeDocument/2006/relationships/image" Target="../media/image2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244.png"/><Relationship Id="rId16" Type="http://schemas.openxmlformats.org/officeDocument/2006/relationships/image" Target="../media/image245.png"/><Relationship Id="rId17" Type="http://schemas.openxmlformats.org/officeDocument/2006/relationships/image" Target="../media/image246.png"/><Relationship Id="rId18" Type="http://schemas.openxmlformats.org/officeDocument/2006/relationships/image" Target="../media/image247.png"/><Relationship Id="rId19" Type="http://schemas.openxmlformats.org/officeDocument/2006/relationships/image" Target="../media/image248.png"/><Relationship Id="rId20" Type="http://schemas.openxmlformats.org/officeDocument/2006/relationships/image" Target="../media/image249.png"/><Relationship Id="rId21" Type="http://schemas.openxmlformats.org/officeDocument/2006/relationships/image" Target="../media/image250.png"/><Relationship Id="rId22" Type="http://schemas.openxmlformats.org/officeDocument/2006/relationships/image" Target="../media/image251.png"/><Relationship Id="rId23" Type="http://schemas.openxmlformats.org/officeDocument/2006/relationships/image" Target="../media/image252.png"/><Relationship Id="rId24" Type="http://schemas.openxmlformats.org/officeDocument/2006/relationships/image" Target="../media/image253.png"/><Relationship Id="rId25" Type="http://schemas.openxmlformats.org/officeDocument/2006/relationships/image" Target="../media/image254.png"/><Relationship Id="rId26" Type="http://schemas.openxmlformats.org/officeDocument/2006/relationships/image" Target="../media/image255.png"/><Relationship Id="rId27" Type="http://schemas.openxmlformats.org/officeDocument/2006/relationships/image" Target="../media/image256.png"/><Relationship Id="rId28" Type="http://schemas.openxmlformats.org/officeDocument/2006/relationships/image" Target="../media/image257.png"/><Relationship Id="rId29" Type="http://schemas.openxmlformats.org/officeDocument/2006/relationships/image" Target="../media/image258.png"/><Relationship Id="rId30" Type="http://schemas.openxmlformats.org/officeDocument/2006/relationships/image" Target="../media/image259.png"/><Relationship Id="rId31" Type="http://schemas.openxmlformats.org/officeDocument/2006/relationships/image" Target="../media/image260.png"/><Relationship Id="rId32" Type="http://schemas.openxmlformats.org/officeDocument/2006/relationships/image" Target="../media/image261.png"/><Relationship Id="rId33" Type="http://schemas.openxmlformats.org/officeDocument/2006/relationships/image" Target="../media/image262.png"/><Relationship Id="rId34" Type="http://schemas.openxmlformats.org/officeDocument/2006/relationships/image" Target="../media/image263.png"/><Relationship Id="rId35" Type="http://schemas.openxmlformats.org/officeDocument/2006/relationships/image" Target="../media/image264.png"/><Relationship Id="rId36" Type="http://schemas.openxmlformats.org/officeDocument/2006/relationships/image" Target="../media/image265.png"/><Relationship Id="rId37" Type="http://schemas.openxmlformats.org/officeDocument/2006/relationships/image" Target="../media/image266.png"/><Relationship Id="rId38" Type="http://schemas.openxmlformats.org/officeDocument/2006/relationships/image" Target="../media/image267.png"/><Relationship Id="rId39" Type="http://schemas.openxmlformats.org/officeDocument/2006/relationships/image" Target="../media/image268.png"/><Relationship Id="rId40" Type="http://schemas.openxmlformats.org/officeDocument/2006/relationships/image" Target="../media/image269.png"/><Relationship Id="rId41" Type="http://schemas.openxmlformats.org/officeDocument/2006/relationships/image" Target="../media/image270.png"/><Relationship Id="rId42" Type="http://schemas.openxmlformats.org/officeDocument/2006/relationships/image" Target="../media/image271.png"/><Relationship Id="rId43" Type="http://schemas.openxmlformats.org/officeDocument/2006/relationships/image" Target="../media/image272.png"/><Relationship Id="rId44" Type="http://schemas.openxmlformats.org/officeDocument/2006/relationships/image" Target="../media/image273.png"/><Relationship Id="rId45" Type="http://schemas.openxmlformats.org/officeDocument/2006/relationships/image" Target="../media/image274.png"/><Relationship Id="rId46" Type="http://schemas.openxmlformats.org/officeDocument/2006/relationships/image" Target="../media/image27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Relationship Id="rId11" Type="http://schemas.openxmlformats.org/officeDocument/2006/relationships/image" Target="../media/image285.png"/><Relationship Id="rId12" Type="http://schemas.openxmlformats.org/officeDocument/2006/relationships/image" Target="../media/image286.png"/><Relationship Id="rId13" Type="http://schemas.openxmlformats.org/officeDocument/2006/relationships/image" Target="../media/image287.png"/><Relationship Id="rId14" Type="http://schemas.openxmlformats.org/officeDocument/2006/relationships/image" Target="../media/image288.png"/><Relationship Id="rId15" Type="http://schemas.openxmlformats.org/officeDocument/2006/relationships/image" Target="../media/image289.png"/><Relationship Id="rId16" Type="http://schemas.openxmlformats.org/officeDocument/2006/relationships/image" Target="../media/image290.png"/><Relationship Id="rId17" Type="http://schemas.openxmlformats.org/officeDocument/2006/relationships/image" Target="../media/image2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94299" y="9993616"/>
            <a:ext cx="1111876" cy="8036"/>
            <a:chOff x="6594299" y="9993616"/>
            <a:chExt cx="1111876" cy="80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594299" y="9993616"/>
              <a:ext cx="1111876" cy="80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0777" y="6050620"/>
            <a:ext cx="1338918" cy="80357"/>
            <a:chOff x="6480777" y="6050620"/>
            <a:chExt cx="1338918" cy="80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480777" y="6050620"/>
              <a:ext cx="1338918" cy="80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42511" y="6082763"/>
            <a:ext cx="1338918" cy="80357"/>
            <a:chOff x="10342511" y="6082763"/>
            <a:chExt cx="1338918" cy="803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342511" y="6082763"/>
              <a:ext cx="1338918" cy="80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3887" y="137271"/>
            <a:ext cx="124758" cy="124758"/>
            <a:chOff x="16833887" y="137271"/>
            <a:chExt cx="124758" cy="1247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33887" y="137271"/>
              <a:ext cx="124758" cy="1247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33691" y="53343"/>
            <a:ext cx="1431454" cy="2952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7227" y="4807073"/>
            <a:ext cx="2137779" cy="24020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47130" y="4807073"/>
            <a:ext cx="2223494" cy="24020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36423" y="5917193"/>
            <a:ext cx="859168" cy="409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38235" y="-121008"/>
            <a:ext cx="1107983" cy="4148241"/>
            <a:chOff x="6038235" y="-121008"/>
            <a:chExt cx="1107983" cy="41482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8235" y="-121008"/>
              <a:ext cx="1107983" cy="41482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07131" y="68973"/>
            <a:ext cx="5389463" cy="34587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31546" y="1799501"/>
            <a:ext cx="3637380" cy="8036"/>
            <a:chOff x="5331546" y="1799501"/>
            <a:chExt cx="3637380" cy="80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331546" y="1799501"/>
              <a:ext cx="3637380" cy="803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5095113" y="1562734"/>
            <a:ext cx="3585740" cy="116063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53088" y="3826901"/>
            <a:ext cx="9622621" cy="54127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2471" y="1091103"/>
            <a:ext cx="1643089" cy="1528073"/>
            <a:chOff x="1332471" y="1091103"/>
            <a:chExt cx="1643089" cy="15280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960000">
              <a:off x="429447" y="315616"/>
              <a:ext cx="3286178" cy="305614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960000">
              <a:off x="1332471" y="1091103"/>
              <a:ext cx="1643089" cy="15280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12790" y="5440266"/>
            <a:ext cx="1571359" cy="1565466"/>
            <a:chOff x="14912790" y="5440266"/>
            <a:chExt cx="1571359" cy="15654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920000">
              <a:off x="14237806" y="4768228"/>
              <a:ext cx="3142717" cy="313093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920000">
              <a:off x="14912790" y="5440266"/>
              <a:ext cx="1571359" cy="15654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42836" y="9328389"/>
            <a:ext cx="6081293" cy="679269"/>
            <a:chOff x="4542836" y="9328389"/>
            <a:chExt cx="6081293" cy="6792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542836" y="9374543"/>
              <a:ext cx="5586074" cy="633115"/>
              <a:chOff x="4542836" y="9374543"/>
              <a:chExt cx="5586074" cy="6331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558065" y="9793591"/>
                <a:ext cx="5608130" cy="24597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508694" y="9340402"/>
                <a:ext cx="5686089" cy="36885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138414" y="9328389"/>
              <a:ext cx="479798" cy="605313"/>
              <a:chOff x="10138414" y="9328389"/>
              <a:chExt cx="479798" cy="60531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138414" y="9328389"/>
                <a:ext cx="479798" cy="6053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5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27225" y="-4314137"/>
            <a:ext cx="11631265" cy="11631265"/>
            <a:chOff x="3327225" y="-4314137"/>
            <a:chExt cx="11631265" cy="11631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29219" y="-9370581"/>
              <a:ext cx="23262530" cy="2326253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7225" y="-4314137"/>
              <a:ext cx="11631265" cy="1163126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2383" y="2156219"/>
            <a:ext cx="3135707" cy="8939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42889" y="847310"/>
            <a:ext cx="3508864" cy="3398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82340" y="8441914"/>
            <a:ext cx="796046" cy="2371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89819" y="800580"/>
            <a:ext cx="819846" cy="275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50256" y="-2131887"/>
            <a:ext cx="7385203" cy="7385203"/>
            <a:chOff x="5450256" y="-2131887"/>
            <a:chExt cx="7385203" cy="73852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9697" y="-5342446"/>
              <a:ext cx="14770405" cy="1477040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0256" y="-2131887"/>
              <a:ext cx="7385203" cy="73852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21106" y="3776942"/>
            <a:ext cx="2196453" cy="1444730"/>
            <a:chOff x="4121106" y="3776942"/>
            <a:chExt cx="2196453" cy="1444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1106" y="3776942"/>
              <a:ext cx="2196453" cy="1444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9846" y="4891513"/>
            <a:ext cx="1134599" cy="2196453"/>
            <a:chOff x="6599846" y="4891513"/>
            <a:chExt cx="1134599" cy="21964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9846" y="4891513"/>
              <a:ext cx="1134599" cy="21964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7865" y="3766160"/>
            <a:ext cx="2196453" cy="1444730"/>
            <a:chOff x="11877865" y="3766160"/>
            <a:chExt cx="2196453" cy="1444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77865" y="3766160"/>
              <a:ext cx="2196453" cy="1444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0978" y="4880731"/>
            <a:ext cx="1134599" cy="2196453"/>
            <a:chOff x="10460978" y="4880731"/>
            <a:chExt cx="1134599" cy="21964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60978" y="4880731"/>
              <a:ext cx="1134599" cy="21964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37144" y="7699753"/>
            <a:ext cx="2817111" cy="6943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27430" y="5684572"/>
            <a:ext cx="2845891" cy="13340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33392" y="6626663"/>
            <a:ext cx="3710797" cy="867308"/>
            <a:chOff x="9433392" y="6626663"/>
            <a:chExt cx="3710797" cy="8673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3392" y="6626663"/>
              <a:ext cx="3710797" cy="86730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75239" y="7160943"/>
            <a:ext cx="2455464" cy="2967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37529" y="4675027"/>
            <a:ext cx="3710797" cy="867308"/>
            <a:chOff x="13337529" y="4675027"/>
            <a:chExt cx="3710797" cy="8673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37529" y="4675027"/>
              <a:ext cx="3710797" cy="86730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79429" y="5199782"/>
            <a:ext cx="2506702" cy="25866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26258" y="6694420"/>
            <a:ext cx="2818672" cy="5385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48668" y="4744211"/>
            <a:ext cx="3143110" cy="5385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01048" y="7699753"/>
            <a:ext cx="3407692" cy="10142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35227" y="6645711"/>
            <a:ext cx="3710797" cy="867308"/>
            <a:chOff x="5235227" y="6645711"/>
            <a:chExt cx="3710797" cy="8673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35227" y="6645711"/>
              <a:ext cx="3710797" cy="86730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577096" y="7160943"/>
            <a:ext cx="1984398" cy="25865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89515" y="6694420"/>
            <a:ext cx="2629281" cy="5385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907363" y="5684572"/>
            <a:ext cx="3026187" cy="13340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94250" y="4675027"/>
            <a:ext cx="3710797" cy="867308"/>
            <a:chOff x="1594250" y="4675027"/>
            <a:chExt cx="3710797" cy="8673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94250" y="4675027"/>
              <a:ext cx="3710797" cy="86730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0392" y="4744211"/>
            <a:ext cx="3302176" cy="53855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964696" y="5209305"/>
            <a:ext cx="2457112" cy="296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2954" y="4547925"/>
            <a:ext cx="4324175" cy="766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8670" y="3400937"/>
            <a:ext cx="6561862" cy="1502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461" y="854074"/>
            <a:ext cx="8332856" cy="1854313"/>
            <a:chOff x="1232461" y="854074"/>
            <a:chExt cx="8332856" cy="1854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465" y="710078"/>
              <a:ext cx="8876757" cy="153739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32464" y="2573786"/>
              <a:ext cx="1686157" cy="134602"/>
              <a:chOff x="1232464" y="2573786"/>
              <a:chExt cx="1686157" cy="13460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2464" y="2573786"/>
                <a:ext cx="1686157" cy="13460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203492" y="3409524"/>
            <a:ext cx="5239313" cy="5947041"/>
            <a:chOff x="7203492" y="3409524"/>
            <a:chExt cx="5239313" cy="59470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3492" y="3409524"/>
              <a:ext cx="5239313" cy="59470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2412" y="3713615"/>
            <a:ext cx="2438539" cy="16319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4057" y="4427432"/>
            <a:ext cx="10014977" cy="65721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3068" y="3428571"/>
            <a:ext cx="5239313" cy="5947041"/>
            <a:chOff x="1313068" y="3428571"/>
            <a:chExt cx="5239313" cy="59470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3068" y="3428571"/>
              <a:ext cx="5239313" cy="59470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7223" y="3687979"/>
            <a:ext cx="2164872" cy="17001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59902" y="3409524"/>
            <a:ext cx="5239313" cy="5947041"/>
            <a:chOff x="13059902" y="3409524"/>
            <a:chExt cx="5239313" cy="59470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59902" y="3409524"/>
              <a:ext cx="5239313" cy="59470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79558" y="2984991"/>
            <a:ext cx="2166595" cy="2983630"/>
            <a:chOff x="15679558" y="2984991"/>
            <a:chExt cx="2166595" cy="29836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79558" y="2984991"/>
              <a:ext cx="2166595" cy="29836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70658" y="4413263"/>
            <a:ext cx="9435023" cy="66288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18074" y="3656472"/>
            <a:ext cx="2438539" cy="16319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92494" y="4359210"/>
            <a:ext cx="8941876" cy="66545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91105" y="3254212"/>
            <a:ext cx="2852066" cy="2835311"/>
            <a:chOff x="9291105" y="3254212"/>
            <a:chExt cx="2852066" cy="28353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91105" y="3254212"/>
              <a:ext cx="2852066" cy="28353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13218" y="3412430"/>
            <a:ext cx="2787008" cy="2660952"/>
            <a:chOff x="3713218" y="3412430"/>
            <a:chExt cx="2787008" cy="26609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3218" y="3412430"/>
              <a:ext cx="2787008" cy="266095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4953" y="2425920"/>
            <a:ext cx="1703435" cy="4001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5483" y="3108615"/>
            <a:ext cx="7928739" cy="2534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3100" y="5232915"/>
            <a:ext cx="5884613" cy="7660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18285714" cy="10285714"/>
            <a:chOff x="0" y="-1269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165" y="4658712"/>
            <a:ext cx="17881384" cy="128571"/>
            <a:chOff x="202165" y="4658712"/>
            <a:chExt cx="17881384" cy="1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165" y="4658712"/>
              <a:ext cx="17881384" cy="1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2514" y="4532896"/>
            <a:ext cx="380952" cy="380203"/>
            <a:chOff x="1562514" y="4532896"/>
            <a:chExt cx="380952" cy="3802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514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8461" y="4532896"/>
            <a:ext cx="380952" cy="380203"/>
            <a:chOff x="4518461" y="4532896"/>
            <a:chExt cx="380952" cy="3802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8461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74408" y="4532896"/>
            <a:ext cx="380952" cy="380203"/>
            <a:chOff x="7474408" y="4532896"/>
            <a:chExt cx="380952" cy="3802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4408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30354" y="4532896"/>
            <a:ext cx="380952" cy="380203"/>
            <a:chOff x="10430354" y="4532896"/>
            <a:chExt cx="380952" cy="3802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0354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86301" y="4532896"/>
            <a:ext cx="380952" cy="380203"/>
            <a:chOff x="13386301" y="4532896"/>
            <a:chExt cx="380952" cy="3802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86301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42248" y="4532896"/>
            <a:ext cx="380952" cy="380203"/>
            <a:chOff x="16342248" y="4532896"/>
            <a:chExt cx="380952" cy="3802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42248" y="4532896"/>
              <a:ext cx="380952" cy="38020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8778" y="1491291"/>
            <a:ext cx="6513637" cy="117331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12717" y="2652493"/>
            <a:ext cx="3978207" cy="2976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7084" y="3938641"/>
            <a:ext cx="1176482" cy="4648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17981" y="3938644"/>
            <a:ext cx="1089043" cy="4648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68011" y="7460342"/>
            <a:ext cx="4681853" cy="46882"/>
            <a:chOff x="2368011" y="7460342"/>
            <a:chExt cx="4681853" cy="468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368011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587936" y="7460342"/>
            <a:ext cx="4681853" cy="46882"/>
            <a:chOff x="-587936" y="7460342"/>
            <a:chExt cx="4681853" cy="468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87936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23957" y="7460342"/>
            <a:ext cx="4681853" cy="46882"/>
            <a:chOff x="5323957" y="7460342"/>
            <a:chExt cx="4681853" cy="468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323957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79904" y="7460342"/>
            <a:ext cx="4681853" cy="46882"/>
            <a:chOff x="8279904" y="7460342"/>
            <a:chExt cx="4681853" cy="4688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8279904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35851" y="7460342"/>
            <a:ext cx="4681853" cy="46882"/>
            <a:chOff x="11235851" y="7460342"/>
            <a:chExt cx="4681853" cy="468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1235851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91798" y="7478483"/>
            <a:ext cx="4681853" cy="46882"/>
            <a:chOff x="14191798" y="7478483"/>
            <a:chExt cx="4681853" cy="468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4191798" y="7478483"/>
              <a:ext cx="4681853" cy="468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963061" y="5160998"/>
            <a:ext cx="2535805" cy="654083"/>
            <a:chOff x="1963061" y="5160998"/>
            <a:chExt cx="2535805" cy="65408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63061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59177" y="5236192"/>
            <a:ext cx="1878347" cy="55021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919317" y="5160998"/>
            <a:ext cx="2535805" cy="654083"/>
            <a:chOff x="4919317" y="5160998"/>
            <a:chExt cx="2535805" cy="65408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19317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28273" y="5236673"/>
            <a:ext cx="1960690" cy="5472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875572" y="5160998"/>
            <a:ext cx="2535805" cy="654083"/>
            <a:chOff x="7875572" y="5160998"/>
            <a:chExt cx="2535805" cy="65408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75572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71687" y="5221382"/>
            <a:ext cx="2103690" cy="54411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831828" y="5160998"/>
            <a:ext cx="2535805" cy="654083"/>
            <a:chOff x="10831828" y="5160998"/>
            <a:chExt cx="2535805" cy="65408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1828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066287" y="5240430"/>
            <a:ext cx="1868776" cy="54410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788084" y="5160998"/>
            <a:ext cx="2533333" cy="654083"/>
            <a:chOff x="13788084" y="5160998"/>
            <a:chExt cx="2533333" cy="65408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88084" y="5160998"/>
              <a:ext cx="2533333" cy="65408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092642" y="6065273"/>
            <a:ext cx="2276644" cy="2276644"/>
            <a:chOff x="2092642" y="6065273"/>
            <a:chExt cx="2276644" cy="227664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92642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048588" y="6065273"/>
            <a:ext cx="2276644" cy="2276644"/>
            <a:chOff x="5048588" y="6065273"/>
            <a:chExt cx="2276644" cy="227664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48588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004535" y="6065273"/>
            <a:ext cx="2276644" cy="2276644"/>
            <a:chOff x="8004535" y="6065273"/>
            <a:chExt cx="2276644" cy="227664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04535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960482" y="6065273"/>
            <a:ext cx="2276644" cy="2276644"/>
            <a:chOff x="10960482" y="6065273"/>
            <a:chExt cx="2276644" cy="227664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60482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916429" y="6065273"/>
            <a:ext cx="2276644" cy="2276644"/>
            <a:chOff x="13916429" y="6065273"/>
            <a:chExt cx="2276644" cy="227664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916429" y="6065273"/>
              <a:ext cx="2276644" cy="2276644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29465" y="8615772"/>
            <a:ext cx="3521806" cy="856596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300567" y="8619106"/>
            <a:ext cx="2997406" cy="83333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267148" y="8606583"/>
            <a:ext cx="3176873" cy="1266882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803689" y="8694549"/>
            <a:ext cx="2560101" cy="833339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731064" y="8666725"/>
            <a:ext cx="2560797" cy="832654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3982954" y="5234039"/>
            <a:ext cx="1868776" cy="544119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2150963" y="4007868"/>
            <a:ext cx="1696006" cy="69387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110887" y="4253753"/>
            <a:ext cx="2072282" cy="396930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110706" y="4264744"/>
            <a:ext cx="2072282" cy="396930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1107239" y="4255182"/>
            <a:ext cx="2072282" cy="396930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3981334" y="4253753"/>
            <a:ext cx="2074472" cy="396930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9563380" y="6057678"/>
            <a:ext cx="705215" cy="703828"/>
            <a:chOff x="9563380" y="6057678"/>
            <a:chExt cx="705215" cy="70382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9563380" y="6057678"/>
              <a:ext cx="705215" cy="703828"/>
              <a:chOff x="9563380" y="6057678"/>
              <a:chExt cx="705215" cy="703828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9563380" y="6057678"/>
                <a:ext cx="705215" cy="703828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9750301" y="6241997"/>
              <a:ext cx="350421" cy="297095"/>
              <a:chOff x="9750301" y="6241997"/>
              <a:chExt cx="350421" cy="297095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9750301" y="6241997"/>
                <a:ext cx="350421" cy="2970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31461" y="1512951"/>
            <a:ext cx="8241833" cy="14462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1626" y="3069950"/>
            <a:ext cx="11728801" cy="5044478"/>
            <a:chOff x="1041626" y="3069950"/>
            <a:chExt cx="11728801" cy="50444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1626" y="3069950"/>
              <a:ext cx="11728801" cy="50444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2249" y="1639583"/>
            <a:ext cx="4057498" cy="8426225"/>
            <a:chOff x="13472249" y="1639583"/>
            <a:chExt cx="4057498" cy="84262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72249" y="1639583"/>
              <a:ext cx="4057498" cy="84262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41068" y="8489145"/>
            <a:ext cx="6848233" cy="10405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76190" y="1969976"/>
            <a:ext cx="13733302" cy="6935318"/>
            <a:chOff x="2276190" y="1969976"/>
            <a:chExt cx="13733302" cy="69353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6190" y="1969976"/>
              <a:ext cx="13733302" cy="6935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51688" y="5791768"/>
            <a:ext cx="2907029" cy="2847458"/>
            <a:chOff x="7851688" y="5791768"/>
            <a:chExt cx="2907029" cy="28474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1688" y="5791768"/>
              <a:ext cx="2907029" cy="2847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99966" y="5791768"/>
            <a:ext cx="2994239" cy="2847458"/>
            <a:chOff x="11599966" y="5791768"/>
            <a:chExt cx="2994239" cy="2847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9966" y="5791768"/>
              <a:ext cx="2994239" cy="28474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93025" y="3055985"/>
            <a:ext cx="7363660" cy="2381649"/>
            <a:chOff x="7593025" y="3055985"/>
            <a:chExt cx="7363660" cy="23816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3025" y="3055985"/>
              <a:ext cx="7363660" cy="23816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87039" y="3055985"/>
            <a:ext cx="3312349" cy="5385872"/>
            <a:chOff x="3687039" y="3055985"/>
            <a:chExt cx="3312349" cy="538587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7039" y="3055985"/>
              <a:ext cx="3312349" cy="53858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7143" y="4154629"/>
            <a:ext cx="6171429" cy="2870432"/>
            <a:chOff x="6057143" y="4154629"/>
            <a:chExt cx="6171429" cy="28704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7143" y="4154629"/>
              <a:ext cx="6171429" cy="28704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79593" y="7375060"/>
            <a:ext cx="6171429" cy="2407022"/>
            <a:chOff x="6379593" y="7375060"/>
            <a:chExt cx="6171429" cy="24070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9593" y="7375060"/>
              <a:ext cx="6171429" cy="24070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67010" y="2057143"/>
            <a:ext cx="4017039" cy="6171429"/>
            <a:chOff x="13067010" y="2057143"/>
            <a:chExt cx="4017039" cy="61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67010" y="2057143"/>
              <a:ext cx="401703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74556" y="1266327"/>
            <a:ext cx="3946696" cy="3211684"/>
            <a:chOff x="1874556" y="1266327"/>
            <a:chExt cx="3946696" cy="32116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74556" y="1266327"/>
              <a:ext cx="3946696" cy="32116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199" y="5877905"/>
            <a:ext cx="3556657" cy="2994311"/>
            <a:chOff x="731199" y="5877905"/>
            <a:chExt cx="3556657" cy="29943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1199" y="5877905"/>
              <a:ext cx="3556657" cy="29943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87079" y="1437573"/>
            <a:ext cx="6956457" cy="5628486"/>
            <a:chOff x="5987079" y="1437573"/>
            <a:chExt cx="6956457" cy="56284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7079" y="1437573"/>
              <a:ext cx="6956457" cy="56284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7381" y="5512812"/>
            <a:ext cx="5078333" cy="3738527"/>
            <a:chOff x="13207381" y="5512812"/>
            <a:chExt cx="5078333" cy="37385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07381" y="5512812"/>
              <a:ext cx="5078333" cy="3738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0788" y="6750087"/>
            <a:ext cx="5412866" cy="2501252"/>
            <a:chOff x="200788" y="6750087"/>
            <a:chExt cx="5412866" cy="25012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788" y="6750087"/>
              <a:ext cx="5412866" cy="25012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13032" y="2864032"/>
            <a:ext cx="4557650" cy="4557650"/>
            <a:chOff x="2113032" y="2864032"/>
            <a:chExt cx="4557650" cy="45576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13032" y="2864032"/>
              <a:ext cx="4557650" cy="45576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42764" y="2529452"/>
            <a:ext cx="4557650" cy="4557650"/>
            <a:chOff x="12642764" y="2529452"/>
            <a:chExt cx="4557650" cy="45576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880000">
              <a:off x="12642764" y="2529452"/>
              <a:ext cx="4557650" cy="45576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6034" y="4254945"/>
            <a:ext cx="8060566" cy="5784615"/>
            <a:chOff x="696034" y="4254945"/>
            <a:chExt cx="8060566" cy="57846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034" y="4254945"/>
              <a:ext cx="8060566" cy="5784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02265"/>
            <a:ext cx="8007819" cy="1852680"/>
            <a:chOff x="731199" y="2402265"/>
            <a:chExt cx="8007819" cy="18526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402265"/>
              <a:ext cx="8007819" cy="185268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6600" y="1214501"/>
            <a:ext cx="10335519" cy="10251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5286" y="2402265"/>
            <a:ext cx="8125926" cy="3181454"/>
            <a:chOff x="9545286" y="2402265"/>
            <a:chExt cx="8125926" cy="31814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45286" y="2402265"/>
              <a:ext cx="8125926" cy="31814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45286" y="5583719"/>
            <a:ext cx="8125926" cy="4455842"/>
            <a:chOff x="9545286" y="5583719"/>
            <a:chExt cx="8125926" cy="44558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45286" y="5583719"/>
              <a:ext cx="8125926" cy="4455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9820" y="4822606"/>
            <a:ext cx="17835819" cy="5228032"/>
            <a:chOff x="239820" y="4822606"/>
            <a:chExt cx="17835819" cy="52280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820" y="4822606"/>
              <a:ext cx="17835819" cy="52280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85144" y="5044419"/>
            <a:ext cx="4809461" cy="7621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8458" y="5046324"/>
            <a:ext cx="4314642" cy="7356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2010" y="5665630"/>
            <a:ext cx="2832615" cy="84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8106" y="4980763"/>
            <a:ext cx="2697376" cy="7356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6115" y="5674763"/>
            <a:ext cx="2832368" cy="1828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1450" y="7433051"/>
            <a:ext cx="16835907" cy="7143"/>
            <a:chOff x="1261450" y="7433051"/>
            <a:chExt cx="16835907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1450" y="7433051"/>
              <a:ext cx="16835907" cy="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87049" y="7800601"/>
            <a:ext cx="1360766" cy="7356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08458" y="7800601"/>
            <a:ext cx="2806900" cy="7356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8106" y="7800601"/>
            <a:ext cx="3451242" cy="735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36115" y="8455344"/>
            <a:ext cx="2647853" cy="8444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26204" y="1300095"/>
            <a:ext cx="7322621" cy="32850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1083" y="9387928"/>
            <a:ext cx="539882" cy="4341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25715" y="526103"/>
            <a:ext cx="753560" cy="2762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89048" y="542525"/>
            <a:ext cx="1069226" cy="23884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20191" y="545151"/>
            <a:ext cx="724084" cy="23884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36001" y="545151"/>
            <a:ext cx="734465" cy="27621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061588" y="545151"/>
            <a:ext cx="479093" cy="27694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45327" y="534279"/>
            <a:ext cx="640418" cy="2357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794601" y="8455344"/>
            <a:ext cx="1229482" cy="51110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365049" y="5698153"/>
            <a:ext cx="1684587" cy="11618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3292157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07363"/>
            <a:ext cx="7937490" cy="4697587"/>
            <a:chOff x="731199" y="2407363"/>
            <a:chExt cx="7937490" cy="46975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407363"/>
              <a:ext cx="7937490" cy="4697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3401" y="2372198"/>
            <a:ext cx="8000228" cy="7610106"/>
            <a:chOff x="9653401" y="2372198"/>
            <a:chExt cx="8000228" cy="76101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53401" y="2372198"/>
              <a:ext cx="8000228" cy="7610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3617" y="7104950"/>
            <a:ext cx="7937490" cy="2877354"/>
            <a:chOff x="713617" y="7104950"/>
            <a:chExt cx="7937490" cy="28773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617" y="7104950"/>
              <a:ext cx="7937490" cy="2877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98004"/>
            <a:ext cx="8060566" cy="7379530"/>
            <a:chOff x="731199" y="2498004"/>
            <a:chExt cx="8060566" cy="73795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498004"/>
              <a:ext cx="8060566" cy="73795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05584" y="2515587"/>
            <a:ext cx="8376192" cy="3733032"/>
            <a:chOff x="9505584" y="2515587"/>
            <a:chExt cx="8376192" cy="37330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5584" y="2515587"/>
              <a:ext cx="8376192" cy="37330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6600" y="1196477"/>
            <a:ext cx="3292157" cy="11870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249225"/>
            <a:ext cx="4401652" cy="10251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8452" y="2498004"/>
            <a:ext cx="8148479" cy="7383314"/>
            <a:chOff x="678452" y="2498004"/>
            <a:chExt cx="8148479" cy="73833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8452" y="2498004"/>
              <a:ext cx="8148479" cy="7383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78895"/>
            <a:ext cx="7845938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315879"/>
            <a:ext cx="8078149" cy="7631985"/>
            <a:chOff x="731199" y="2315879"/>
            <a:chExt cx="8078149" cy="76319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315879"/>
              <a:ext cx="8078149" cy="76319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5286" y="2315879"/>
            <a:ext cx="8336490" cy="7631985"/>
            <a:chOff x="9545286" y="2315879"/>
            <a:chExt cx="8336490" cy="76319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5286" y="2315879"/>
              <a:ext cx="8336490" cy="7631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52719"/>
            <a:ext cx="8148479" cy="7442397"/>
            <a:chOff x="731199" y="2452719"/>
            <a:chExt cx="8148479" cy="74423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452719"/>
              <a:ext cx="8148479" cy="744239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6822" y="1247374"/>
            <a:ext cx="7845938" cy="11870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45286" y="2452719"/>
            <a:ext cx="8336490" cy="1429965"/>
            <a:chOff x="9545286" y="2452719"/>
            <a:chExt cx="8336490" cy="14299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5286" y="2452719"/>
              <a:ext cx="8336490" cy="14299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23166" y="3882685"/>
            <a:ext cx="8358609" cy="1260173"/>
            <a:chOff x="9523166" y="3882685"/>
            <a:chExt cx="8358609" cy="12601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23166" y="3882685"/>
              <a:ext cx="8358609" cy="1260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240606"/>
            <a:ext cx="8148479" cy="7654511"/>
            <a:chOff x="731199" y="2240606"/>
            <a:chExt cx="8148479" cy="76545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240606"/>
              <a:ext cx="8148479" cy="76545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96270" y="2173252"/>
            <a:ext cx="8385506" cy="7721865"/>
            <a:chOff x="9496270" y="2173252"/>
            <a:chExt cx="8385506" cy="77218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96270" y="2173252"/>
              <a:ext cx="8385506" cy="7721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355967"/>
            <a:ext cx="8095731" cy="7539150"/>
            <a:chOff x="731199" y="2355967"/>
            <a:chExt cx="8095731" cy="75391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355967"/>
              <a:ext cx="8095731" cy="7539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5286" y="2355967"/>
            <a:ext cx="8336490" cy="3326160"/>
            <a:chOff x="9545286" y="2355967"/>
            <a:chExt cx="8336490" cy="332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5286" y="2355967"/>
              <a:ext cx="8336490" cy="33261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5286" y="5684882"/>
            <a:ext cx="8336490" cy="1230201"/>
            <a:chOff x="9545286" y="5684882"/>
            <a:chExt cx="8336490" cy="12302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45286" y="5684882"/>
              <a:ext cx="8336490" cy="1230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1199" y="2534389"/>
            <a:ext cx="17150576" cy="7441879"/>
            <a:chOff x="731199" y="2534389"/>
            <a:chExt cx="17150576" cy="74418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534389"/>
              <a:ext cx="17150576" cy="7441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372306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1199" y="2725197"/>
            <a:ext cx="17150576" cy="4564016"/>
            <a:chOff x="731199" y="2725197"/>
            <a:chExt cx="17150576" cy="45640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725197"/>
              <a:ext cx="17150576" cy="45640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7289213"/>
            <a:ext cx="17150576" cy="2496135"/>
            <a:chOff x="731199" y="7289213"/>
            <a:chExt cx="17150576" cy="24961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7289213"/>
              <a:ext cx="17150576" cy="2496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34981" cy="1059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1049" y="4548192"/>
            <a:ext cx="3992299" cy="766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4861" y="3348035"/>
            <a:ext cx="7985882" cy="1507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09988" y="0"/>
            <a:ext cx="7161123" cy="10285714"/>
            <a:chOff x="10509988" y="0"/>
            <a:chExt cx="7161123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9988" y="0"/>
              <a:ext cx="7161123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80317" y="0"/>
            <a:ext cx="7716190" cy="10288391"/>
            <a:chOff x="10580317" y="0"/>
            <a:chExt cx="7716190" cy="10288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0317" y="0"/>
              <a:ext cx="7716190" cy="102883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143" y="3758164"/>
            <a:ext cx="1158791" cy="10597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6268" y="3320047"/>
            <a:ext cx="5971272" cy="14742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3430" y="4386021"/>
            <a:ext cx="2852470" cy="7660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98471" y="5337446"/>
            <a:ext cx="2431720" cy="2091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71111" y="0"/>
            <a:ext cx="614603" cy="10275556"/>
            <a:chOff x="17671111" y="0"/>
            <a:chExt cx="614603" cy="102755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71111" y="0"/>
              <a:ext cx="614603" cy="10275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0317" y="0"/>
            <a:ext cx="7090794" cy="10285714"/>
            <a:chOff x="10580317" y="0"/>
            <a:chExt cx="709079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80317" y="0"/>
              <a:ext cx="709079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915" y="314897"/>
            <a:ext cx="17552383" cy="9594421"/>
            <a:chOff x="376915" y="314897"/>
            <a:chExt cx="17552383" cy="9594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15" y="314897"/>
              <a:ext cx="17552383" cy="9594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660" y="9390782"/>
            <a:ext cx="461606" cy="43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6103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26103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1992" y="324421"/>
            <a:ext cx="701389" cy="620854"/>
            <a:chOff x="481992" y="324421"/>
            <a:chExt cx="701389" cy="6208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1992" y="324421"/>
              <a:ext cx="701389" cy="62085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3003" y="1332229"/>
            <a:ext cx="3098524" cy="12678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68137" y="1870929"/>
            <a:ext cx="13155031" cy="73997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0868" y="3367666"/>
            <a:ext cx="4310367" cy="1832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7570" y="0"/>
            <a:ext cx="7143541" cy="10356044"/>
            <a:chOff x="10527570" y="0"/>
            <a:chExt cx="7143541" cy="103560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7570" y="0"/>
              <a:ext cx="7143541" cy="103560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6287" y="4548188"/>
            <a:ext cx="2987356" cy="76608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3334" y="1336877"/>
            <a:ext cx="4373378" cy="301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6435" y="757102"/>
            <a:ext cx="16772844" cy="8771511"/>
            <a:chOff x="756435" y="757102"/>
            <a:chExt cx="16772844" cy="87715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435" y="757102"/>
              <a:ext cx="16772844" cy="8771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2186" y="1134441"/>
            <a:ext cx="16076622" cy="765844"/>
            <a:chOff x="1092186" y="1134441"/>
            <a:chExt cx="16076622" cy="7658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2186" y="1453030"/>
              <a:ext cx="16076622" cy="23559"/>
              <a:chOff x="1092186" y="1453030"/>
              <a:chExt cx="16076622" cy="2355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92186" y="1453030"/>
                <a:ext cx="16076622" cy="2355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6616" y="1052982"/>
              <a:ext cx="6874475" cy="10482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202" y="9615001"/>
            <a:ext cx="1132987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30166" y="1662697"/>
            <a:ext cx="1303425" cy="1303425"/>
            <a:chOff x="4030166" y="1662697"/>
            <a:chExt cx="1303425" cy="13034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30166" y="1662697"/>
              <a:ext cx="1303425" cy="1303425"/>
              <a:chOff x="4030166" y="1662697"/>
              <a:chExt cx="1303425" cy="130342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030166" y="1662697"/>
                <a:ext cx="1303425" cy="130342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321369" y="1878581"/>
              <a:ext cx="721018" cy="517493"/>
              <a:chOff x="4321369" y="1878581"/>
              <a:chExt cx="721018" cy="5174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4321369" y="1878581"/>
                <a:ext cx="721018" cy="51749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0283" y="2413975"/>
              <a:ext cx="970636" cy="4909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92305" y="1635600"/>
            <a:ext cx="1263251" cy="1263251"/>
            <a:chOff x="12692305" y="1635600"/>
            <a:chExt cx="1263251" cy="126325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692305" y="1635600"/>
              <a:ext cx="1263251" cy="1263251"/>
              <a:chOff x="12692305" y="1635600"/>
              <a:chExt cx="1263251" cy="126325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692305" y="1635600"/>
                <a:ext cx="1263251" cy="126325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63593" y="1678799"/>
              <a:ext cx="852322" cy="47320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974533" y="2185348"/>
              <a:ext cx="698795" cy="501543"/>
              <a:chOff x="12974533" y="2185348"/>
              <a:chExt cx="698795" cy="50154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2974533" y="2185348"/>
                <a:ext cx="698795" cy="501543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24001" y="2921742"/>
            <a:ext cx="7546157" cy="65150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287" y="2921649"/>
            <a:ext cx="7482186" cy="65250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84409" y="5582922"/>
            <a:ext cx="6960853" cy="21429"/>
            <a:chOff x="5684409" y="5582922"/>
            <a:chExt cx="6960853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84409" y="5582922"/>
              <a:ext cx="6960853" cy="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90113" y="0"/>
            <a:ext cx="9195601" cy="6133662"/>
            <a:chOff x="9090113" y="0"/>
            <a:chExt cx="9195601" cy="6133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0113" y="0"/>
              <a:ext cx="9195601" cy="6133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6072" y="662705"/>
            <a:ext cx="10673570" cy="10673570"/>
            <a:chOff x="3806072" y="662705"/>
            <a:chExt cx="10673570" cy="10673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6072" y="662705"/>
              <a:ext cx="10673570" cy="10673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6162" y="4956591"/>
            <a:ext cx="18433858" cy="5464820"/>
            <a:chOff x="-106162" y="4956591"/>
            <a:chExt cx="18433858" cy="5464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6162" y="4956591"/>
              <a:ext cx="18433858" cy="5464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190" y="840314"/>
            <a:ext cx="2865311" cy="881827"/>
            <a:chOff x="912190" y="840314"/>
            <a:chExt cx="2865311" cy="881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476" y="1288410"/>
              <a:ext cx="1871951" cy="56187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543" y="791668"/>
              <a:ext cx="2522824" cy="5245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740" y="1201645"/>
            <a:ext cx="1199782" cy="121902"/>
            <a:chOff x="50740" y="1201645"/>
            <a:chExt cx="1199782" cy="1219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0740" y="1201645"/>
              <a:ext cx="1199782" cy="12190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9158" y="2695012"/>
            <a:ext cx="4845428" cy="24054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4394" y="5783899"/>
            <a:ext cx="8027176" cy="389631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4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9796" y="1667796"/>
            <a:ext cx="9706939" cy="22670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0441" y="2791003"/>
            <a:ext cx="9923510" cy="3683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19410" y="1694082"/>
            <a:ext cx="12446893" cy="32228"/>
            <a:chOff x="2919410" y="1694082"/>
            <a:chExt cx="12446893" cy="322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410" y="1694082"/>
              <a:ext cx="12446893" cy="322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44391" y="5459030"/>
            <a:ext cx="9797072" cy="44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44286" y="9471363"/>
            <a:ext cx="920953" cy="419510"/>
            <a:chOff x="8644286" y="9471363"/>
            <a:chExt cx="920953" cy="419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8644286" y="9471363"/>
              <a:ext cx="920953" cy="419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0000" y="10052778"/>
            <a:ext cx="18647619" cy="518651"/>
            <a:chOff x="-200000" y="10052778"/>
            <a:chExt cx="18647619" cy="5186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200000" y="10052778"/>
              <a:ext cx="18647619" cy="5186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0340" y="6659802"/>
            <a:ext cx="3920230" cy="5180194"/>
            <a:chOff x="7320340" y="6659802"/>
            <a:chExt cx="3920230" cy="51801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8165" y="4197645"/>
              <a:ext cx="7840459" cy="1036038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0340" y="6659802"/>
              <a:ext cx="3920230" cy="5180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6229" y="106326"/>
            <a:ext cx="1173257" cy="534439"/>
            <a:chOff x="8556229" y="106326"/>
            <a:chExt cx="1173257" cy="534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8556229" y="106326"/>
              <a:ext cx="1173257" cy="5344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00000" y="-304762"/>
            <a:ext cx="18647619" cy="518651"/>
            <a:chOff x="-200000" y="-304762"/>
            <a:chExt cx="18647619" cy="5186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00000" y="-304762"/>
              <a:ext cx="18647619" cy="5186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19410" y="5125942"/>
            <a:ext cx="12446893" cy="32228"/>
            <a:chOff x="2919410" y="5125942"/>
            <a:chExt cx="12446893" cy="322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410" y="5125942"/>
              <a:ext cx="12446893" cy="32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15239" y="6011882"/>
            <a:ext cx="20777731" cy="6532916"/>
            <a:chOff x="-1615239" y="6011882"/>
            <a:chExt cx="20777731" cy="6532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60000">
              <a:off x="-1615239" y="6011882"/>
              <a:ext cx="20777731" cy="6532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9535" y="2568208"/>
            <a:ext cx="5302040" cy="7120185"/>
            <a:chOff x="2109535" y="2568208"/>
            <a:chExt cx="5302040" cy="712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9535" y="2568208"/>
              <a:ext cx="5302040" cy="7120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26044" y="2568208"/>
            <a:ext cx="5302040" cy="7120185"/>
            <a:chOff x="11226044" y="2568208"/>
            <a:chExt cx="5302040" cy="71201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044" y="2568208"/>
              <a:ext cx="5302040" cy="7120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7507" y="935137"/>
            <a:ext cx="5536170" cy="12714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2170" y="8364267"/>
            <a:ext cx="4225768" cy="6933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1840" y="707649"/>
            <a:ext cx="6014283" cy="3398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1829" y="4089607"/>
            <a:ext cx="4410471" cy="33078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09392" y="8420681"/>
            <a:ext cx="780703" cy="2758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82338" y="1422337"/>
            <a:ext cx="796046" cy="2371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4935" y="9369970"/>
            <a:ext cx="332265" cy="2371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27323" y="3016544"/>
            <a:ext cx="2462100" cy="6552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61732" y="2935545"/>
            <a:ext cx="706128" cy="706128"/>
            <a:chOff x="12361732" y="2935545"/>
            <a:chExt cx="706128" cy="7061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61732" y="2935545"/>
              <a:ext cx="706128" cy="7061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14425" y="8156645"/>
            <a:ext cx="4482858" cy="9524"/>
            <a:chOff x="2514425" y="8156645"/>
            <a:chExt cx="4482858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4425" y="8156645"/>
              <a:ext cx="4482858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72857" y="8156645"/>
            <a:ext cx="4482858" cy="9524"/>
            <a:chOff x="11672857" y="8156645"/>
            <a:chExt cx="4482858" cy="95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72857" y="8156645"/>
              <a:ext cx="4482858" cy="95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26666" y="8219256"/>
            <a:ext cx="4500797" cy="121688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62813" y="4183861"/>
            <a:ext cx="5332644" cy="347808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18625" y="3016544"/>
            <a:ext cx="3379805" cy="553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2968" y="2980352"/>
            <a:ext cx="489928" cy="477770"/>
            <a:chOff x="2822968" y="2980352"/>
            <a:chExt cx="489928" cy="4777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22968" y="2980352"/>
              <a:ext cx="489928" cy="47777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47904" y="5666399"/>
            <a:ext cx="1037301" cy="3879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30128" y="3805977"/>
            <a:ext cx="1191869" cy="1191869"/>
            <a:chOff x="6030128" y="3805977"/>
            <a:chExt cx="1191869" cy="11918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30128" y="3805977"/>
              <a:ext cx="1191869" cy="119186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93745" y="4085516"/>
            <a:ext cx="1083623" cy="63753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85571" y="5179774"/>
            <a:ext cx="683958" cy="38798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203362" y="4432485"/>
            <a:ext cx="550054" cy="3879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30938" y="5124489"/>
            <a:ext cx="1107692" cy="1238090"/>
            <a:chOff x="14430938" y="5124489"/>
            <a:chExt cx="1107692" cy="12380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667207" y="5563775"/>
              <a:ext cx="586802" cy="798803"/>
              <a:chOff x="14667207" y="5563775"/>
              <a:chExt cx="586802" cy="79880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412108" y="5202675"/>
                <a:ext cx="1173605" cy="1597607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667207" y="5563775"/>
                <a:ext cx="586802" cy="79880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382368" y="5075918"/>
              <a:ext cx="1257348" cy="509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1318" y="4505522"/>
            <a:ext cx="3262199" cy="886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2579" y="7845986"/>
            <a:ext cx="3722224" cy="5321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52076" y="4543836"/>
            <a:ext cx="3772214" cy="5321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34001" y="7587658"/>
            <a:ext cx="3974414" cy="944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660" y="9390782"/>
            <a:ext cx="461606" cy="4342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19409" y="4840615"/>
            <a:ext cx="1997579" cy="1997579"/>
            <a:chOff x="11619409" y="4840615"/>
            <a:chExt cx="1997579" cy="19975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19409" y="4840615"/>
              <a:ext cx="1997579" cy="19975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86098" y="8109123"/>
            <a:ext cx="3494576" cy="5875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21194" y="5992712"/>
            <a:ext cx="2093305" cy="2093305"/>
            <a:chOff x="4821194" y="5992712"/>
            <a:chExt cx="2093305" cy="20933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21194" y="5992712"/>
              <a:ext cx="2093305" cy="20933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22128" y="5969984"/>
            <a:ext cx="2093305" cy="2093305"/>
            <a:chOff x="11822128" y="5969984"/>
            <a:chExt cx="2093305" cy="20933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22128" y="5969984"/>
              <a:ext cx="2093305" cy="20933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93505" y="4840615"/>
            <a:ext cx="1997579" cy="1997579"/>
            <a:chOff x="4993505" y="4840615"/>
            <a:chExt cx="1997579" cy="19975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93505" y="4840615"/>
              <a:ext cx="1997579" cy="19975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55900" y="4363626"/>
            <a:ext cx="378885" cy="367995"/>
            <a:chOff x="4955900" y="4363626"/>
            <a:chExt cx="378885" cy="3679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61344" y="4363626"/>
              <a:ext cx="367995" cy="367995"/>
              <a:chOff x="4961344" y="4363626"/>
              <a:chExt cx="367995" cy="36799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961344" y="4363626"/>
                <a:ext cx="367995" cy="367995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32271" y="4411561"/>
              <a:ext cx="350392" cy="2651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21227" y="4277729"/>
            <a:ext cx="385630" cy="385630"/>
            <a:chOff x="13521227" y="4277729"/>
            <a:chExt cx="385630" cy="3856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521227" y="4277729"/>
              <a:ext cx="385630" cy="385630"/>
              <a:chOff x="13521227" y="4277729"/>
              <a:chExt cx="385630" cy="38563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521227" y="4277729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89334" y="4327963"/>
              <a:ext cx="294055" cy="2779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21194" y="7566960"/>
            <a:ext cx="385630" cy="385630"/>
            <a:chOff x="4821194" y="7566960"/>
            <a:chExt cx="385630" cy="38563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821194" y="7566960"/>
              <a:ext cx="385630" cy="385630"/>
              <a:chOff x="4821194" y="7566960"/>
              <a:chExt cx="385630" cy="38563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821194" y="7566960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89244" y="7617191"/>
              <a:ext cx="303588" cy="2779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528630" y="7566960"/>
            <a:ext cx="385630" cy="385630"/>
            <a:chOff x="13528630" y="7566960"/>
            <a:chExt cx="385630" cy="38563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528630" y="7566960"/>
              <a:ext cx="385630" cy="385630"/>
              <a:chOff x="13528630" y="7566960"/>
              <a:chExt cx="385630" cy="38563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528630" y="7566960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96763" y="7617188"/>
              <a:ext cx="303588" cy="2779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473585" y="4441960"/>
            <a:ext cx="3506611" cy="3506611"/>
            <a:chOff x="7473585" y="4441960"/>
            <a:chExt cx="3506611" cy="350661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73585" y="4441960"/>
              <a:ext cx="3506611" cy="350661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327508" y="1839898"/>
            <a:ext cx="5555217" cy="127145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2252" y="290776"/>
            <a:ext cx="628952" cy="620854"/>
            <a:chOff x="342252" y="290776"/>
            <a:chExt cx="628952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252" y="290776"/>
              <a:ext cx="628952" cy="620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58744" y="5377121"/>
            <a:ext cx="11264875" cy="4673517"/>
            <a:chOff x="3358744" y="5377121"/>
            <a:chExt cx="11264875" cy="46735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8744" y="5377121"/>
              <a:ext cx="11264875" cy="4673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17399" y="4903482"/>
            <a:ext cx="10110689" cy="5129574"/>
            <a:chOff x="4017399" y="4903482"/>
            <a:chExt cx="10110689" cy="51295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17399" y="4903482"/>
              <a:ext cx="10110689" cy="51295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61905" y="7128376"/>
            <a:ext cx="5161905" cy="5161905"/>
            <a:chOff x="6561905" y="7128376"/>
            <a:chExt cx="5161905" cy="51619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1905" y="7128376"/>
              <a:ext cx="5161905" cy="5161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42492" y="8282479"/>
            <a:ext cx="2000731" cy="2003235"/>
            <a:chOff x="8142492" y="8282479"/>
            <a:chExt cx="2000731" cy="20032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42492" y="8282479"/>
              <a:ext cx="2000731" cy="20032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52559" y="7564418"/>
            <a:ext cx="1431728" cy="18315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7230" y="8761417"/>
            <a:ext cx="3147737" cy="6082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67033" y="5521547"/>
            <a:ext cx="1733832" cy="175538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96384" y="5521547"/>
            <a:ext cx="1907832" cy="18220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20639" y="7766892"/>
            <a:ext cx="1858470" cy="18220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47513" y="9047114"/>
            <a:ext cx="1316645" cy="3661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45947" y="6871240"/>
            <a:ext cx="1363978" cy="3184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38872" y="6923813"/>
            <a:ext cx="1499150" cy="3661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61905" y="9136002"/>
            <a:ext cx="1029283" cy="31849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1758" y="6032594"/>
            <a:ext cx="4222291" cy="21842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423756" y="7547213"/>
            <a:ext cx="333333" cy="333333"/>
            <a:chOff x="4423756" y="7547213"/>
            <a:chExt cx="333333" cy="3333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23756" y="7547213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66826" y="5143788"/>
            <a:ext cx="333333" cy="333333"/>
            <a:chOff x="6966826" y="5143788"/>
            <a:chExt cx="333333" cy="3333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66826" y="5143788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83586" y="5219048"/>
            <a:ext cx="333333" cy="333333"/>
            <a:chOff x="11083586" y="5219048"/>
            <a:chExt cx="333333" cy="3333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83586" y="5219048"/>
              <a:ext cx="333333" cy="3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43492" y="8080957"/>
            <a:ext cx="333333" cy="333333"/>
            <a:chOff x="13643492" y="8080957"/>
            <a:chExt cx="333333" cy="33333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43492" y="8080957"/>
              <a:ext cx="333333" cy="33333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457473" y="3258727"/>
            <a:ext cx="2470035" cy="37874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564208" y="2685216"/>
            <a:ext cx="1241126" cy="81086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122801" y="4043506"/>
            <a:ext cx="4492567" cy="88321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334858" y="3260629"/>
            <a:ext cx="2566683" cy="39567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360311" y="2668792"/>
            <a:ext cx="1270288" cy="80134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757430" y="3871782"/>
            <a:ext cx="4677491" cy="130225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051920" y="5514951"/>
            <a:ext cx="2261245" cy="35757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157140" y="4856444"/>
            <a:ext cx="1195698" cy="82039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554185" y="6262366"/>
            <a:ext cx="4420796" cy="172129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327507" y="1413974"/>
            <a:ext cx="5140751" cy="120137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911707" y="6220604"/>
            <a:ext cx="5060102" cy="7143"/>
            <a:chOff x="2911707" y="6220604"/>
            <a:chExt cx="5060102" cy="714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2700000">
              <a:off x="2911707" y="6220604"/>
              <a:ext cx="5060102" cy="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08171" y="5063913"/>
            <a:ext cx="4122120" cy="7143"/>
            <a:chOff x="7108171" y="5063913"/>
            <a:chExt cx="4122120" cy="71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60000">
              <a:off x="7108171" y="5063913"/>
              <a:ext cx="4122120" cy="714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013207" y="4801224"/>
            <a:ext cx="1255441" cy="82991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72157" y="5428314"/>
            <a:ext cx="2405454" cy="4168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382611" y="6270471"/>
            <a:ext cx="5060102" cy="7143"/>
            <a:chOff x="10382611" y="6270471"/>
            <a:chExt cx="5060102" cy="714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2700000">
              <a:off x="10382611" y="6270471"/>
              <a:ext cx="5060102" cy="714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44600"/>
            <a:ext cx="17824019" cy="9815562"/>
            <a:chOff x="230848" y="244600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44600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9923" y="6326066"/>
            <a:ext cx="1682934" cy="134635"/>
            <a:chOff x="11459923" y="6326066"/>
            <a:chExt cx="1682934" cy="1346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59923" y="6326066"/>
              <a:ext cx="1682934" cy="1346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8280" y="4420112"/>
            <a:ext cx="1784583" cy="142767"/>
            <a:chOff x="11198280" y="4420112"/>
            <a:chExt cx="1784583" cy="1427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8280" y="4420112"/>
              <a:ext cx="1784583" cy="1427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795" y="3526249"/>
            <a:ext cx="4235897" cy="4235897"/>
            <a:chOff x="7383795" y="3526249"/>
            <a:chExt cx="4235897" cy="4235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3795" y="3526249"/>
              <a:ext cx="4235897" cy="42358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13288" y="7496529"/>
            <a:ext cx="1977283" cy="1094209"/>
            <a:chOff x="10113288" y="7496529"/>
            <a:chExt cx="1977283" cy="1094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3288" y="7496529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22623" y="4346029"/>
            <a:ext cx="2584649" cy="2558242"/>
            <a:chOff x="8222623" y="4346029"/>
            <a:chExt cx="2584649" cy="255824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222623" y="4346029"/>
              <a:ext cx="2558242" cy="2558242"/>
              <a:chOff x="8222623" y="4346029"/>
              <a:chExt cx="2558242" cy="25582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9162" y="3122568"/>
                <a:ext cx="5116484" cy="511648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22623" y="4346029"/>
                <a:ext cx="2558242" cy="255824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8227" y="4943764"/>
              <a:ext cx="2491193" cy="14329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39839" y="4361905"/>
            <a:ext cx="234799" cy="234799"/>
            <a:chOff x="11139839" y="4361905"/>
            <a:chExt cx="234799" cy="2347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39839" y="4361905"/>
              <a:ext cx="234799" cy="2347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66813" y="2719292"/>
            <a:ext cx="1906805" cy="1055207"/>
            <a:chOff x="10166813" y="2719292"/>
            <a:chExt cx="1906805" cy="105520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66813" y="2719292"/>
              <a:ext cx="1906805" cy="10552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03026" y="3829742"/>
            <a:ext cx="5758883" cy="1442486"/>
            <a:chOff x="12203026" y="3829742"/>
            <a:chExt cx="5758883" cy="14424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03026" y="3829742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77311" y="1940906"/>
            <a:ext cx="5758883" cy="1442486"/>
            <a:chOff x="11277311" y="1940906"/>
            <a:chExt cx="5758883" cy="14424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77311" y="1940906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82190" y="2007690"/>
            <a:ext cx="1280463" cy="1280463"/>
            <a:chOff x="11382190" y="2007690"/>
            <a:chExt cx="1280463" cy="128046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62853" y="1388353"/>
              <a:ext cx="2560927" cy="256092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82190" y="2007690"/>
              <a:ext cx="1280463" cy="128046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54853" y="2443129"/>
            <a:ext cx="4144738" cy="58558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737092" y="7616939"/>
            <a:ext cx="5758883" cy="1442486"/>
            <a:chOff x="11737092" y="7616939"/>
            <a:chExt cx="5758883" cy="144248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37092" y="761693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40729" y="6278447"/>
            <a:ext cx="234799" cy="234799"/>
            <a:chOff x="11340729" y="6278447"/>
            <a:chExt cx="234799" cy="2347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40729" y="6278447"/>
              <a:ext cx="234799" cy="23479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73293" y="2034992"/>
            <a:ext cx="1282175" cy="1148411"/>
            <a:chOff x="11373293" y="2034992"/>
            <a:chExt cx="1282175" cy="114841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73293" y="2034992"/>
              <a:ext cx="1282175" cy="11484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794598" y="2719292"/>
            <a:ext cx="1977283" cy="1094209"/>
            <a:chOff x="6794598" y="2719292"/>
            <a:chExt cx="1977283" cy="109420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94598" y="2719292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892017" y="1940906"/>
            <a:ext cx="5758883" cy="1442486"/>
            <a:chOff x="1892017" y="1940906"/>
            <a:chExt cx="5758883" cy="144248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92017" y="1940906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940844" y="4409437"/>
            <a:ext cx="1707507" cy="134635"/>
            <a:chOff x="5940844" y="4409437"/>
            <a:chExt cx="1707507" cy="13463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40844" y="4409437"/>
              <a:ext cx="1707507" cy="13463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556761" y="4362812"/>
            <a:ext cx="234799" cy="234799"/>
            <a:chOff x="7556761" y="4362812"/>
            <a:chExt cx="234799" cy="23479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56761" y="4362812"/>
              <a:ext cx="234799" cy="23479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936264" y="6409606"/>
            <a:ext cx="1707507" cy="134635"/>
            <a:chOff x="5936264" y="6409606"/>
            <a:chExt cx="1707507" cy="13463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6264" y="6409606"/>
              <a:ext cx="1707507" cy="13463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561704" y="6362980"/>
            <a:ext cx="234799" cy="234799"/>
            <a:chOff x="7561704" y="6362980"/>
            <a:chExt cx="234799" cy="23479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61704" y="6362980"/>
              <a:ext cx="234799" cy="23479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287289" y="2013735"/>
            <a:ext cx="1280463" cy="1280463"/>
            <a:chOff x="6287289" y="2013735"/>
            <a:chExt cx="1280463" cy="128046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67951" y="1394398"/>
              <a:ext cx="2560927" cy="2560927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87289" y="2013735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63446" y="3690847"/>
            <a:ext cx="5758883" cy="1442486"/>
            <a:chOff x="1263446" y="3690847"/>
            <a:chExt cx="5758883" cy="144248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63446" y="3690847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658717" y="3763677"/>
            <a:ext cx="1280463" cy="1280463"/>
            <a:chOff x="5658717" y="3763677"/>
            <a:chExt cx="1280463" cy="128046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39380" y="3144339"/>
              <a:ext cx="2560927" cy="2560927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58717" y="3763677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63446" y="5776372"/>
            <a:ext cx="5758883" cy="1442486"/>
            <a:chOff x="1263446" y="5776372"/>
            <a:chExt cx="5758883" cy="144248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63446" y="5776372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5658717" y="5849202"/>
            <a:ext cx="1280463" cy="1280463"/>
            <a:chOff x="5658717" y="5849202"/>
            <a:chExt cx="1280463" cy="128046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039380" y="5229864"/>
              <a:ext cx="2560927" cy="2560927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58717" y="5849202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840886" y="7484807"/>
            <a:ext cx="1977283" cy="1094209"/>
            <a:chOff x="6840886" y="7484807"/>
            <a:chExt cx="1977283" cy="109420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40886" y="7484807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920151" y="7632359"/>
            <a:ext cx="5758883" cy="1442486"/>
            <a:chOff x="1920151" y="7632359"/>
            <a:chExt cx="5758883" cy="1442486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20151" y="763235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323917" y="7705004"/>
            <a:ext cx="1280463" cy="1280463"/>
            <a:chOff x="6323917" y="7705004"/>
            <a:chExt cx="1280463" cy="1280463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04579" y="7085666"/>
              <a:ext cx="2560927" cy="2560927"/>
            </a:xfrm>
            <a:prstGeom prst="rect">
              <a:avLst/>
            </a:prstGeom>
          </p:spPr>
        </p:pic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23917" y="7705004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303537" y="3899204"/>
            <a:ext cx="1280463" cy="1280463"/>
            <a:chOff x="12303537" y="3899204"/>
            <a:chExt cx="1280463" cy="1280463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684199" y="3279867"/>
              <a:ext cx="2560927" cy="2560927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303537" y="3899204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252476" y="5690537"/>
            <a:ext cx="5758883" cy="1442486"/>
            <a:chOff x="12252476" y="5690537"/>
            <a:chExt cx="5758883" cy="1442486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252476" y="5690537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369292" y="5754699"/>
            <a:ext cx="1280463" cy="1280463"/>
            <a:chOff x="12369292" y="5754699"/>
            <a:chExt cx="1280463" cy="1280463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749955" y="5135361"/>
              <a:ext cx="2560927" cy="2560927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369292" y="5754699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832587" y="7685956"/>
            <a:ext cx="1280463" cy="1280463"/>
            <a:chOff x="11832587" y="7685956"/>
            <a:chExt cx="1280463" cy="1280463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213250" y="7066619"/>
              <a:ext cx="2560927" cy="2560927"/>
            </a:xfrm>
            <a:prstGeom prst="rect">
              <a:avLst/>
            </a:prstGeom>
          </p:spPr>
        </p:pic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832587" y="7685956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2339486" y="3917906"/>
            <a:ext cx="1152713" cy="1240862"/>
            <a:chOff x="12339486" y="3917906"/>
            <a:chExt cx="1152713" cy="1240862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339486" y="3917906"/>
              <a:ext cx="1152713" cy="124086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2497614" y="5873430"/>
            <a:ext cx="949451" cy="982765"/>
            <a:chOff x="12497614" y="5873430"/>
            <a:chExt cx="949451" cy="982765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497614" y="5873430"/>
              <a:ext cx="949451" cy="982765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1844644" y="7832496"/>
            <a:ext cx="1149006" cy="992324"/>
            <a:chOff x="11844644" y="7832496"/>
            <a:chExt cx="1149006" cy="992324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844644" y="7832496"/>
              <a:ext cx="1149006" cy="992324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6344431" y="7762147"/>
            <a:ext cx="1157129" cy="1192741"/>
            <a:chOff x="6344431" y="7762147"/>
            <a:chExt cx="1157129" cy="1192741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344431" y="7762147"/>
              <a:ext cx="1157129" cy="119274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5805080" y="5934871"/>
            <a:ext cx="884705" cy="1111671"/>
            <a:chOff x="5805080" y="5934871"/>
            <a:chExt cx="884705" cy="1111671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805080" y="5934871"/>
              <a:ext cx="884705" cy="1111671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5806932" y="3833171"/>
            <a:ext cx="871336" cy="1173883"/>
            <a:chOff x="5806932" y="3833171"/>
            <a:chExt cx="871336" cy="1173883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06932" y="3833171"/>
              <a:ext cx="871336" cy="1173883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6508593" y="2044443"/>
            <a:ext cx="742522" cy="1231023"/>
            <a:chOff x="6508593" y="2044443"/>
            <a:chExt cx="742522" cy="1231023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508593" y="2044443"/>
              <a:ext cx="742522" cy="1231023"/>
            </a:xfrm>
            <a:prstGeom prst="rect">
              <a:avLst/>
            </a:prstGeom>
          </p:spPr>
        </p:pic>
      </p:grpSp>
      <p:pic>
        <p:nvPicPr>
          <p:cNvPr id="145" name="Object 14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600246" y="6031060"/>
            <a:ext cx="3464519" cy="1022214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2275187" y="2194859"/>
            <a:ext cx="3398586" cy="921862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3708485" y="4095578"/>
            <a:ext cx="1432786" cy="923453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3830985" y="5926082"/>
            <a:ext cx="2141634" cy="923453"/>
          </a:xfrm>
          <a:prstGeom prst="rect">
            <a:avLst/>
          </a:prstGeom>
        </p:spPr>
      </p:pic>
      <p:pic>
        <p:nvPicPr>
          <p:cNvPr id="149" name="Object 148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263447" y="7880401"/>
            <a:ext cx="2152529" cy="923453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606934" y="3952811"/>
            <a:ext cx="2152529" cy="923453"/>
          </a:xfrm>
          <a:prstGeom prst="rect">
            <a:avLst/>
          </a:prstGeom>
        </p:spPr>
      </p:pic>
      <p:pic>
        <p:nvPicPr>
          <p:cNvPr id="151" name="Object 150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2275187" y="7861373"/>
            <a:ext cx="1938872" cy="932976"/>
          </a:xfrm>
          <a:prstGeom prst="rect">
            <a:avLst/>
          </a:prstGeom>
        </p:spPr>
      </p:pic>
      <p:pic>
        <p:nvPicPr>
          <p:cNvPr id="152" name="Object 151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53" name="Object 152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54" name="Object 153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157" name="Object 156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158" name="Object 157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585" y="244600"/>
            <a:ext cx="17824019" cy="9815562"/>
            <a:chOff x="275585" y="244600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585" y="244600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83795" y="3526249"/>
            <a:ext cx="4235897" cy="4235897"/>
            <a:chOff x="7383795" y="3526249"/>
            <a:chExt cx="4235897" cy="42358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3795" y="3526249"/>
              <a:ext cx="4235897" cy="4235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47762" y="7408710"/>
            <a:ext cx="1977283" cy="1094209"/>
            <a:chOff x="10347762" y="7408710"/>
            <a:chExt cx="1977283" cy="1094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0541" y="6933026"/>
              <a:ext cx="3954566" cy="218841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7762" y="7408710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22623" y="4365077"/>
            <a:ext cx="2584652" cy="2558242"/>
            <a:chOff x="8222623" y="4365077"/>
            <a:chExt cx="2584652" cy="255824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222623" y="4365077"/>
              <a:ext cx="2558242" cy="2558242"/>
              <a:chOff x="8222623" y="4365077"/>
              <a:chExt cx="2558242" cy="255824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99162" y="3141616"/>
                <a:ext cx="5116484" cy="511648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22623" y="4365077"/>
                <a:ext cx="2558242" cy="255824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8230" y="4962811"/>
              <a:ext cx="2491184" cy="14378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71565" y="7529119"/>
            <a:ext cx="5758883" cy="1442486"/>
            <a:chOff x="11971565" y="7529119"/>
            <a:chExt cx="5758883" cy="14424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71565" y="752911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93790" y="3053501"/>
            <a:ext cx="1388086" cy="1094209"/>
            <a:chOff x="6893790" y="3053501"/>
            <a:chExt cx="1388086" cy="10942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1167" y="2577817"/>
              <a:ext cx="2776172" cy="218841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3790" y="3053501"/>
              <a:ext cx="1388086" cy="10942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77699" y="2201491"/>
            <a:ext cx="5758883" cy="1442486"/>
            <a:chOff x="1877699" y="2201491"/>
            <a:chExt cx="5758883" cy="14424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77699" y="2201491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72970" y="2274321"/>
            <a:ext cx="1280463" cy="1280463"/>
            <a:chOff x="6272970" y="2274321"/>
            <a:chExt cx="1280463" cy="12804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53633" y="1654984"/>
              <a:ext cx="2560927" cy="256092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72970" y="2274321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44049" y="6861605"/>
            <a:ext cx="1977283" cy="1094209"/>
            <a:chOff x="6044049" y="6861605"/>
            <a:chExt cx="1977283" cy="10942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26828" y="6385921"/>
              <a:ext cx="3954566" cy="218841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44049" y="6861605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7768" y="7146389"/>
            <a:ext cx="6053567" cy="1516299"/>
            <a:chOff x="1407768" y="7146389"/>
            <a:chExt cx="6053567" cy="15162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7768" y="7146389"/>
              <a:ext cx="6053567" cy="15162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36877" y="7222751"/>
            <a:ext cx="1345985" cy="1345985"/>
            <a:chOff x="6036877" y="7222751"/>
            <a:chExt cx="1345985" cy="134598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85848" y="6571722"/>
              <a:ext cx="2691971" cy="269197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36877" y="7222751"/>
              <a:ext cx="1345985" cy="13459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67061" y="7598137"/>
            <a:ext cx="1280463" cy="1280463"/>
            <a:chOff x="12067061" y="7598137"/>
            <a:chExt cx="1280463" cy="128046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47723" y="6978800"/>
              <a:ext cx="2560927" cy="2560927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067061" y="7598137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456696" y="4224930"/>
            <a:ext cx="1388086" cy="1094209"/>
            <a:chOff x="11456696" y="4224930"/>
            <a:chExt cx="1388086" cy="109420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4073" y="3749246"/>
              <a:ext cx="2776172" cy="2188418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456696" y="4224930"/>
              <a:ext cx="1388086" cy="109420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101989" y="3372920"/>
            <a:ext cx="5758883" cy="1442486"/>
            <a:chOff x="12101989" y="3372920"/>
            <a:chExt cx="5758883" cy="14424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01989" y="3372920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85138" y="3445749"/>
            <a:ext cx="1280463" cy="1280463"/>
            <a:chOff x="12185138" y="3445749"/>
            <a:chExt cx="1280463" cy="128046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565800" y="2826412"/>
              <a:ext cx="2560927" cy="2560927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185138" y="3445749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38669" y="2402034"/>
            <a:ext cx="1079216" cy="1014977"/>
            <a:chOff x="6338669" y="2402034"/>
            <a:chExt cx="1079216" cy="101497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38669" y="2402034"/>
              <a:ext cx="1079216" cy="101497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999535" y="2154748"/>
            <a:ext cx="2984136" cy="146104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063097" y="7456858"/>
            <a:ext cx="1201225" cy="777263"/>
            <a:chOff x="6063097" y="7456858"/>
            <a:chExt cx="1201225" cy="77726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63097" y="7456858"/>
              <a:ext cx="1201225" cy="77726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630306" y="7165221"/>
            <a:ext cx="2494346" cy="146104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081048" y="7639088"/>
            <a:ext cx="1151187" cy="1214555"/>
            <a:chOff x="12081048" y="7639088"/>
            <a:chExt cx="1151187" cy="121455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81048" y="7639088"/>
              <a:ext cx="1151187" cy="121455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261309" y="3695844"/>
            <a:ext cx="1133304" cy="848051"/>
            <a:chOff x="12261309" y="3695844"/>
            <a:chExt cx="1133304" cy="84805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261309" y="3695844"/>
              <a:ext cx="1133304" cy="848051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462536" y="3311013"/>
            <a:ext cx="3571727" cy="1461041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454478" y="7503630"/>
            <a:ext cx="3747927" cy="1461041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5162" y="2159645"/>
            <a:ext cx="14760291" cy="7547912"/>
            <a:chOff x="2085162" y="2159645"/>
            <a:chExt cx="14760291" cy="7547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5162" y="2159645"/>
              <a:ext cx="14760291" cy="75479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69279" y="1152864"/>
            <a:ext cx="3757399" cy="11726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1020" y="1806351"/>
            <a:ext cx="2351960" cy="2496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2023-03-27T15:23:30Z</dcterms:created>
  <dcterms:modified xsi:type="dcterms:W3CDTF">2023-03-27T15:23:30Z</dcterms:modified>
</cp:coreProperties>
</file>